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5.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6.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83" r:id="rId6"/>
    <p:sldMasterId id="2147483706" r:id="rId7"/>
    <p:sldMasterId id="2147483729" r:id="rId8"/>
    <p:sldMasterId id="2147483844" r:id="rId9"/>
    <p:sldMasterId id="2147483867" r:id="rId10"/>
  </p:sldMasterIdLst>
  <p:notesMasterIdLst>
    <p:notesMasterId r:id="rId31"/>
  </p:notesMasterIdLst>
  <p:sldIdLst>
    <p:sldId id="257" r:id="rId11"/>
    <p:sldId id="258" r:id="rId12"/>
    <p:sldId id="275" r:id="rId13"/>
    <p:sldId id="276" r:id="rId14"/>
    <p:sldId id="277" r:id="rId15"/>
    <p:sldId id="265" r:id="rId16"/>
    <p:sldId id="278" r:id="rId17"/>
    <p:sldId id="279" r:id="rId18"/>
    <p:sldId id="280" r:id="rId19"/>
    <p:sldId id="268" r:id="rId20"/>
    <p:sldId id="281" r:id="rId21"/>
    <p:sldId id="282" r:id="rId22"/>
    <p:sldId id="283" r:id="rId23"/>
    <p:sldId id="284" r:id="rId24"/>
    <p:sldId id="285" r:id="rId25"/>
    <p:sldId id="287" r:id="rId26"/>
    <p:sldId id="286" r:id="rId27"/>
    <p:sldId id="288" r:id="rId28"/>
    <p:sldId id="289" r:id="rId29"/>
    <p:sldId id="27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99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448" autoAdjust="0"/>
    <p:restoredTop sz="56000"/>
  </p:normalViewPr>
  <p:slideViewPr>
    <p:cSldViewPr snapToGrid="0">
      <p:cViewPr varScale="1">
        <p:scale>
          <a:sx n="65" d="100"/>
          <a:sy n="65" d="100"/>
        </p:scale>
        <p:origin x="216" y="472"/>
      </p:cViewPr>
      <p:guideLst/>
    </p:cSldViewPr>
  </p:slideViewPr>
  <p:notesTextViewPr>
    <p:cViewPr>
      <p:scale>
        <a:sx n="1" d="1"/>
        <a:sy n="1" d="1"/>
      </p:scale>
      <p:origin x="0" y="0"/>
    </p:cViewPr>
  </p:notesTextViewPr>
  <p:notesViewPr>
    <p:cSldViewPr snapToGrid="0">
      <p:cViewPr varScale="1">
        <p:scale>
          <a:sx n="98" d="100"/>
          <a:sy n="98" d="100"/>
        </p:scale>
        <p:origin x="70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ableStyles" Target="tableStyles.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524249FD-46B2-45B7-BF12-12A0877ADC78}" type="datetimeFigureOut">
              <a:rPr lang="en-US" smtClean="0"/>
              <a:t>9/26/22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912D5C-BC94-4B82-8297-8F122FB59621}" type="slidenum">
              <a:rPr lang="en-US" smtClean="0"/>
              <a:t>‹#›</a:t>
            </a:fld>
            <a:endParaRPr lang="en-US"/>
          </a:p>
        </p:txBody>
      </p:sp>
    </p:spTree>
    <p:extLst>
      <p:ext uri="{BB962C8B-B14F-4D97-AF65-F5344CB8AC3E}">
        <p14:creationId xmlns:p14="http://schemas.microsoft.com/office/powerpoint/2010/main" val="146820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solidFill>
              </a:rPr>
              <a:t>This is a conference about ACEs, so why am I doing a presentation on FASD? Well, having a parent on drugs or alcohol is one of the big 10 ACEs that we screen  for.  Plus, it is the root of many of the other major ACEs. But, it seems to have been off of our radar so far. Plus, it is something I know a bit about. Some years ago I spent nine years as the medical director of the Butte County Center for FASD. At the time, we had the only such diagnostic center between Santa Clara and Portland, because of the extremely high methamphetamine use in that area. Most of those children are also exposed to alcohol, tobacco, and typically marijuana. We had a team that was responsible for evaluating, diagnosing, and educating parents, teachers, and physicians about this condition.</a:t>
            </a:r>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609093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096016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Sensory example: the child may constantly be trying to drive up the noise and activity in their environment, but after driving the noise and activity level up, but, then they get overloaded and shut down</a:t>
            </a:r>
          </a:p>
          <a:p>
            <a:endParaRPr lang="en-US" dirty="0"/>
          </a:p>
          <a:p>
            <a:r>
              <a:rPr lang="en-US" dirty="0"/>
              <a:t>They may  avoid eating foods with certain textures, make their parents take the tags out of all their shirts, only want to wear their socks inside out, and not wanting to wear shoes or clothes for that matter for example</a:t>
            </a:r>
          </a:p>
          <a:p>
            <a:endParaRPr lang="en-US" dirty="0"/>
          </a:p>
          <a:p>
            <a:r>
              <a:rPr lang="en-US" dirty="0"/>
              <a:t>Sensory overload – crowds, driving, noises, lights, etc. They literally cannot filter anything out. Unsuspecting adoptive or foster parents become prisoners in their own homes by age 4 or 5 as they scream from getting ready to leave the house until they get home</a:t>
            </a:r>
          </a:p>
          <a:p>
            <a:endParaRPr lang="en-US" dirty="0"/>
          </a:p>
          <a:p>
            <a:r>
              <a:rPr lang="en-US" dirty="0"/>
              <a:t>For older children and cars, sound muffling headphones, dark, sunglasses, and a pilot badge to make it all fun.</a:t>
            </a:r>
          </a:p>
        </p:txBody>
      </p:sp>
      <p:sp>
        <p:nvSpPr>
          <p:cNvPr id="4" name="Slide Number Placeholder 3"/>
          <p:cNvSpPr>
            <a:spLocks noGrp="1"/>
          </p:cNvSpPr>
          <p:nvPr>
            <p:ph type="sldNum" sz="quarter" idx="5"/>
          </p:nvPr>
        </p:nvSpPr>
        <p:spPr/>
        <p:txBody>
          <a:bodyPr/>
          <a:lstStyle/>
          <a:p>
            <a:fld id="{B4912D5C-BC94-4B82-8297-8F122FB59621}" type="slidenum">
              <a:rPr lang="en-US" smtClean="0"/>
              <a:t>11</a:t>
            </a:fld>
            <a:endParaRPr lang="en-US"/>
          </a:p>
        </p:txBody>
      </p:sp>
    </p:spTree>
    <p:extLst>
      <p:ext uri="{BB962C8B-B14F-4D97-AF65-F5344CB8AC3E}">
        <p14:creationId xmlns:p14="http://schemas.microsoft.com/office/powerpoint/2010/main" val="3044650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ADHD: this is more of an arousal set-point problem and not necessarily dopamine or norepinephrine mediated, so ADHD medications often don’t help much. Good days and bad days, can tell from moment they wake up</a:t>
            </a:r>
          </a:p>
          <a:p>
            <a:r>
              <a:rPr lang="en-US" dirty="0"/>
              <a:t>What appears to be impulsivity, as often a severe lack of executive functioning. They cannot put together cause and effect. They are the ones who still run out to the streets into traffic, even after being chastised for it a dozen times.</a:t>
            </a:r>
          </a:p>
          <a:p>
            <a:endParaRPr lang="en-US" dirty="0"/>
          </a:p>
          <a:p>
            <a:r>
              <a:rPr lang="en-US" dirty="0"/>
              <a:t>AT END</a:t>
            </a:r>
          </a:p>
          <a:p>
            <a:endParaRPr lang="en-US" dirty="0"/>
          </a:p>
          <a:p>
            <a:r>
              <a:rPr lang="en-US" dirty="0"/>
              <a:t>You can imagine why it is estimated that somewhere between 35 and 70% of our prison population has prenatal alcohol and/or drug affects.</a:t>
            </a:r>
          </a:p>
        </p:txBody>
      </p:sp>
      <p:sp>
        <p:nvSpPr>
          <p:cNvPr id="4" name="Slide Number Placeholder 3"/>
          <p:cNvSpPr>
            <a:spLocks noGrp="1"/>
          </p:cNvSpPr>
          <p:nvPr>
            <p:ph type="sldNum" sz="quarter" idx="5"/>
          </p:nvPr>
        </p:nvSpPr>
        <p:spPr/>
        <p:txBody>
          <a:bodyPr/>
          <a:lstStyle/>
          <a:p>
            <a:fld id="{B4912D5C-BC94-4B82-8297-8F122FB59621}" type="slidenum">
              <a:rPr lang="en-US" smtClean="0"/>
              <a:t>12</a:t>
            </a:fld>
            <a:endParaRPr lang="en-US"/>
          </a:p>
        </p:txBody>
      </p:sp>
    </p:spTree>
    <p:extLst>
      <p:ext uri="{BB962C8B-B14F-4D97-AF65-F5344CB8AC3E}">
        <p14:creationId xmlns:p14="http://schemas.microsoft.com/office/powerpoint/2010/main" val="3044650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ADULTHOOD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job(poor problem-solving 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relationship issues (cannot conform to social norms, and inappropriate sexual behavior/promiscuity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estimated that anywhere from 30-70% of our prison population has fetal alcohol and/or drug effects</a:t>
            </a:r>
          </a:p>
        </p:txBody>
      </p:sp>
      <p:sp>
        <p:nvSpPr>
          <p:cNvPr id="4" name="Slide Number Placeholder 3"/>
          <p:cNvSpPr>
            <a:spLocks noGrp="1"/>
          </p:cNvSpPr>
          <p:nvPr>
            <p:ph type="sldNum" sz="quarter" idx="5"/>
          </p:nvPr>
        </p:nvSpPr>
        <p:spPr/>
        <p:txBody>
          <a:bodyPr/>
          <a:lstStyle/>
          <a:p>
            <a:fld id="{B4912D5C-BC94-4B82-8297-8F122FB59621}" type="slidenum">
              <a:rPr lang="en-US" smtClean="0"/>
              <a:t>13</a:t>
            </a:fld>
            <a:endParaRPr lang="en-US"/>
          </a:p>
        </p:txBody>
      </p:sp>
    </p:spTree>
    <p:extLst>
      <p:ext uri="{BB962C8B-B14F-4D97-AF65-F5344CB8AC3E}">
        <p14:creationId xmlns:p14="http://schemas.microsoft.com/office/powerpoint/2010/main" val="3044650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solidFill>
              </a:rPr>
              <a:t>© Copyright </a:t>
            </a:r>
            <a:r>
              <a:rPr lang="en-US" sz="1200" dirty="0" err="1">
                <a:solidFill>
                  <a:prstClr val="black"/>
                </a:solidFill>
              </a:rPr>
              <a:t>Showeet.com</a:t>
            </a:r>
            <a:r>
              <a:rPr lang="en-US" sz="1200" dirty="0">
                <a:solidFill>
                  <a:prstClr val="black"/>
                </a:solidFill>
              </a:rPr>
              <a:t> – Creative &amp; Free PowerPoint Templates</a:t>
            </a:r>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096016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We need to change the paradigm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looks like a very dysfunctional seven-year-old, may in fact be a perfectly functional 3-year-old. If you treat them their actual age, rather than their biological one, life goes much much better.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if you beat a blind child daily for not reading the blackboard, they will develop defensive behaviors, they will become anxious and depressed, they will not want to attend or even hate school. So, we are setting them up for failure I not being realistic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School: appropriate, simplified learning environment, reduce chances of failure or making wrong choices. Monitor arousal after having learned how to identify a calm – alert, state and teach in calm –alert  states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Unfortunately, what I do see is: They get mainstreamed except for special pull out classes. In the regular classes they sleep or work on the homework from their pull out sessions because they cannot understand anything in the regular class.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4912D5C-BC94-4B82-8297-8F122FB59621}" type="slidenum">
              <a:rPr lang="en-US" smtClean="0"/>
              <a:t>15</a:t>
            </a:fld>
            <a:endParaRPr lang="en-US"/>
          </a:p>
        </p:txBody>
      </p:sp>
    </p:spTree>
    <p:extLst>
      <p:ext uri="{BB962C8B-B14F-4D97-AF65-F5344CB8AC3E}">
        <p14:creationId xmlns:p14="http://schemas.microsoft.com/office/powerpoint/2010/main" val="3044650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MILE study – simple accommodations can make a big difference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4912D5C-BC94-4B82-8297-8F122FB59621}" type="slidenum">
              <a:rPr lang="en-US" smtClean="0"/>
              <a:t>16</a:t>
            </a:fld>
            <a:endParaRPr lang="en-US"/>
          </a:p>
        </p:txBody>
      </p:sp>
    </p:spTree>
    <p:extLst>
      <p:ext uri="{BB962C8B-B14F-4D97-AF65-F5344CB8AC3E}">
        <p14:creationId xmlns:p14="http://schemas.microsoft.com/office/powerpoint/2010/main" val="3044650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Education is critical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Brain buddies: 12 weeks intervention, targeting play and social skills. Those improved by 78% and problem behaviors decreased by 68% per parents and teachers. Measures of self-esteem an self- image improved.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ALERT program initially developed for children with ADHD-uses a car analogy to teach</a:t>
            </a:r>
          </a:p>
        </p:txBody>
      </p:sp>
      <p:sp>
        <p:nvSpPr>
          <p:cNvPr id="4" name="Slide Number Placeholder 3"/>
          <p:cNvSpPr>
            <a:spLocks noGrp="1"/>
          </p:cNvSpPr>
          <p:nvPr>
            <p:ph type="sldNum" sz="quarter" idx="5"/>
          </p:nvPr>
        </p:nvSpPr>
        <p:spPr/>
        <p:txBody>
          <a:bodyPr/>
          <a:lstStyle/>
          <a:p>
            <a:fld id="{B4912D5C-BC94-4B82-8297-8F122FB59621}" type="slidenum">
              <a:rPr lang="en-US" smtClean="0"/>
              <a:t>17</a:t>
            </a:fld>
            <a:endParaRPr lang="en-US"/>
          </a:p>
        </p:txBody>
      </p:sp>
    </p:spTree>
    <p:extLst>
      <p:ext uri="{BB962C8B-B14F-4D97-AF65-F5344CB8AC3E}">
        <p14:creationId xmlns:p14="http://schemas.microsoft.com/office/powerpoint/2010/main" val="3044650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4912D5C-BC94-4B82-8297-8F122FB59621}" type="slidenum">
              <a:rPr lang="en-US" smtClean="0"/>
              <a:t>18</a:t>
            </a:fld>
            <a:endParaRPr lang="en-US"/>
          </a:p>
        </p:txBody>
      </p:sp>
    </p:spTree>
    <p:extLst>
      <p:ext uri="{BB962C8B-B14F-4D97-AF65-F5344CB8AC3E}">
        <p14:creationId xmlns:p14="http://schemas.microsoft.com/office/powerpoint/2010/main" val="3044650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4912D5C-BC94-4B82-8297-8F122FB59621}" type="slidenum">
              <a:rPr lang="en-US" smtClean="0"/>
              <a:t>19</a:t>
            </a:fld>
            <a:endParaRPr lang="en-US"/>
          </a:p>
        </p:txBody>
      </p:sp>
    </p:spTree>
    <p:extLst>
      <p:ext uri="{BB962C8B-B14F-4D97-AF65-F5344CB8AC3E}">
        <p14:creationId xmlns:p14="http://schemas.microsoft.com/office/powerpoint/2010/main" val="1561764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would think that this is a rare condition. I pretty much never see this diagnosis in a patient’s chart, unless I am the one who put it there, even in patients with classic signs and  symptoms. I do see a diagnosis of prenatal drug exposure at times, typically when the child’s mother tested positive for an illicit substance at birth, and the baby subsequently tested positive as well. Alcohol is not one of the things that we test for, so the kids of mother’s who drank heavily without using other drugs are missed. And unless you ask it very specifically, if you ask a mother, if she is alcohol or drugs during pregnancy, a lot of the time they will not include the five or six weeks before they knew they were pregnant.</a:t>
            </a:r>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353994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solidFill>
              </a:rPr>
              <a:t>© Copyright </a:t>
            </a:r>
            <a:r>
              <a:rPr lang="en-US" sz="1200" dirty="0" err="1">
                <a:solidFill>
                  <a:prstClr val="black"/>
                </a:solidFill>
              </a:rPr>
              <a:t>Showeet.com</a:t>
            </a:r>
            <a:r>
              <a:rPr lang="en-US" sz="1200" dirty="0">
                <a:solidFill>
                  <a:prstClr val="black"/>
                </a:solidFill>
              </a:rPr>
              <a:t> – Creative &amp; Free PowerPoint Templates</a:t>
            </a:r>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pPr/>
              <a:t>20</a:t>
            </a:fld>
            <a:endParaRPr lang="en-US"/>
          </a:p>
        </p:txBody>
      </p:sp>
    </p:spTree>
    <p:extLst>
      <p:ext uri="{BB962C8B-B14F-4D97-AF65-F5344CB8AC3E}">
        <p14:creationId xmlns:p14="http://schemas.microsoft.com/office/powerpoint/2010/main" val="3825628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thing is, it is not rare at all.</a:t>
            </a:r>
          </a:p>
          <a:p>
            <a:endParaRPr lang="en-US" dirty="0"/>
          </a:p>
        </p:txBody>
      </p:sp>
      <p:sp>
        <p:nvSpPr>
          <p:cNvPr id="4" name="Slide Number Placeholder 3"/>
          <p:cNvSpPr>
            <a:spLocks noGrp="1"/>
          </p:cNvSpPr>
          <p:nvPr>
            <p:ph type="sldNum" sz="quarter" idx="5"/>
          </p:nvPr>
        </p:nvSpPr>
        <p:spPr/>
        <p:txBody>
          <a:bodyPr/>
          <a:lstStyle/>
          <a:p>
            <a:fld id="{B4912D5C-BC94-4B82-8297-8F122FB59621}" type="slidenum">
              <a:rPr lang="en-US" smtClean="0"/>
              <a:t>3</a:t>
            </a:fld>
            <a:endParaRPr lang="en-US"/>
          </a:p>
        </p:txBody>
      </p:sp>
    </p:spTree>
    <p:extLst>
      <p:ext uri="{BB962C8B-B14F-4D97-AF65-F5344CB8AC3E}">
        <p14:creationId xmlns:p14="http://schemas.microsoft.com/office/powerpoint/2010/main" val="3686705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children are born with FASD no matter the mother’s age, it is disproportionately more common the younger than mother is. These are some of the reasons why.</a:t>
            </a:r>
          </a:p>
        </p:txBody>
      </p:sp>
      <p:sp>
        <p:nvSpPr>
          <p:cNvPr id="4" name="Slide Number Placeholder 3"/>
          <p:cNvSpPr>
            <a:spLocks noGrp="1"/>
          </p:cNvSpPr>
          <p:nvPr>
            <p:ph type="sldNum" sz="quarter" idx="5"/>
          </p:nvPr>
        </p:nvSpPr>
        <p:spPr/>
        <p:txBody>
          <a:bodyPr/>
          <a:lstStyle/>
          <a:p>
            <a:fld id="{B4912D5C-BC94-4B82-8297-8F122FB59621}" type="slidenum">
              <a:rPr lang="en-US" smtClean="0"/>
              <a:t>4</a:t>
            </a:fld>
            <a:endParaRPr lang="en-US"/>
          </a:p>
        </p:txBody>
      </p:sp>
    </p:spTree>
    <p:extLst>
      <p:ext uri="{BB962C8B-B14F-4D97-AF65-F5344CB8AC3E}">
        <p14:creationId xmlns:p14="http://schemas.microsoft.com/office/powerpoint/2010/main" val="2285558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those statistics matter?</a:t>
            </a:r>
          </a:p>
          <a:p>
            <a:endParaRPr lang="en-US" dirty="0"/>
          </a:p>
          <a:p>
            <a:r>
              <a:rPr lang="en-US" dirty="0"/>
              <a:t>Well, by the time, a woman who is not intending to become pregnant realizes that she is, it is typically too late to help the developing baby.</a:t>
            </a:r>
          </a:p>
          <a:p>
            <a:endParaRPr lang="en-US" dirty="0"/>
          </a:p>
          <a:p>
            <a:r>
              <a:rPr lang="en-US" dirty="0"/>
              <a:t>Explain graph: top bar – </a:t>
            </a:r>
            <a:r>
              <a:rPr lang="en-US" dirty="0" err="1"/>
              <a:t>CNSdevelopment</a:t>
            </a:r>
            <a:r>
              <a:rPr lang="en-US" dirty="0"/>
              <a:t> from the beginning of the 3rd to end of the 16th week. By the end of the sixth week, which is when many women finally realize they’re pregnant, half of the development of the central nervous system has already occurred.</a:t>
            </a:r>
          </a:p>
        </p:txBody>
      </p:sp>
      <p:sp>
        <p:nvSpPr>
          <p:cNvPr id="4" name="Slide Number Placeholder 3"/>
          <p:cNvSpPr>
            <a:spLocks noGrp="1"/>
          </p:cNvSpPr>
          <p:nvPr>
            <p:ph type="sldNum" sz="quarter" idx="5"/>
          </p:nvPr>
        </p:nvSpPr>
        <p:spPr/>
        <p:txBody>
          <a:bodyPr/>
          <a:lstStyle/>
          <a:p>
            <a:fld id="{B4912D5C-BC94-4B82-8297-8F122FB59621}" type="slidenum">
              <a:rPr lang="en-US" smtClean="0"/>
              <a:t>5</a:t>
            </a:fld>
            <a:endParaRPr lang="en-US"/>
          </a:p>
        </p:txBody>
      </p:sp>
    </p:spTree>
    <p:extLst>
      <p:ext uri="{BB962C8B-B14F-4D97-AF65-F5344CB8AC3E}">
        <p14:creationId xmlns:p14="http://schemas.microsoft.com/office/powerpoint/2010/main" val="1409179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215348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 WNT is not an acronym, it is a portmanteau of  ”wingless” and “int-1”. It is inactivated in 95% of cancers.</a:t>
            </a:r>
          </a:p>
          <a:p>
            <a:endParaRPr lang="en-US" dirty="0"/>
          </a:p>
          <a:p>
            <a:r>
              <a:rPr lang="en-US" dirty="0"/>
              <a:t>Hundreds of millions Central nervous system cells die off inappropriately in the fetus</a:t>
            </a:r>
          </a:p>
        </p:txBody>
      </p:sp>
      <p:sp>
        <p:nvSpPr>
          <p:cNvPr id="4" name="Slide Number Placeholder 3"/>
          <p:cNvSpPr>
            <a:spLocks noGrp="1"/>
          </p:cNvSpPr>
          <p:nvPr>
            <p:ph type="sldNum" sz="quarter" idx="5"/>
          </p:nvPr>
        </p:nvSpPr>
        <p:spPr/>
        <p:txBody>
          <a:bodyPr/>
          <a:lstStyle/>
          <a:p>
            <a:fld id="{B4912D5C-BC94-4B82-8297-8F122FB59621}" type="slidenum">
              <a:rPr lang="en-US" smtClean="0"/>
              <a:t>7</a:t>
            </a:fld>
            <a:endParaRPr lang="en-US"/>
          </a:p>
        </p:txBody>
      </p:sp>
    </p:spTree>
    <p:extLst>
      <p:ext uri="{BB962C8B-B14F-4D97-AF65-F5344CB8AC3E}">
        <p14:creationId xmlns:p14="http://schemas.microsoft.com/office/powerpoint/2010/main" val="3044650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clearly an extreme example, but the brain on the left is from a normal six week old. The one on the right is from a six week old with significant prenatal alcohol exposure in the first trimester. Smaller, less complex, abnormal shape, clear midline issues.</a:t>
            </a:r>
          </a:p>
        </p:txBody>
      </p:sp>
      <p:sp>
        <p:nvSpPr>
          <p:cNvPr id="4" name="Slide Number Placeholder 3"/>
          <p:cNvSpPr>
            <a:spLocks noGrp="1"/>
          </p:cNvSpPr>
          <p:nvPr>
            <p:ph type="sldNum" sz="quarter" idx="5"/>
          </p:nvPr>
        </p:nvSpPr>
        <p:spPr/>
        <p:txBody>
          <a:bodyPr/>
          <a:lstStyle/>
          <a:p>
            <a:fld id="{B4912D5C-BC94-4B82-8297-8F122FB59621}" type="slidenum">
              <a:rPr lang="en-US" smtClean="0"/>
              <a:t>8</a:t>
            </a:fld>
            <a:endParaRPr lang="en-US"/>
          </a:p>
        </p:txBody>
      </p:sp>
    </p:spTree>
    <p:extLst>
      <p:ext uri="{BB962C8B-B14F-4D97-AF65-F5344CB8AC3E}">
        <p14:creationId xmlns:p14="http://schemas.microsoft.com/office/powerpoint/2010/main" val="2067890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facial criteria: we used software from the University of Washington where we took a photograph of the patient with a 1 cm round sticker on their forehead as a scale marker. It evaluated eye size, interocular distance, and lip circularity. </a:t>
            </a:r>
            <a:r>
              <a:rPr lang="en-US" dirty="0" err="1"/>
              <a:t>Philtrum</a:t>
            </a:r>
            <a:r>
              <a:rPr lang="en-US" dirty="0"/>
              <a:t> flatness was decided on by manually comparing to visual guides. Out of almost 400 children evaluated in Butte  County, only one met all the facial criteria - and she was adopted from Guatemala after being taken away because she was always being left in her mother’s truck while she was drinking in bars every night. We even had one child with seizure and documented absence of the corpus </a:t>
            </a:r>
            <a:r>
              <a:rPr lang="en-US" dirty="0" err="1"/>
              <a:t>callosum</a:t>
            </a:r>
            <a:r>
              <a:rPr lang="en-US" dirty="0"/>
              <a:t> and a couple with cleft lips who didn’t meet full facial criteria</a:t>
            </a:r>
          </a:p>
          <a:p>
            <a:endParaRPr lang="en-US" dirty="0"/>
          </a:p>
          <a:p>
            <a:r>
              <a:rPr lang="en-US" dirty="0"/>
              <a:t>Remember diagnosis of exclusion – Williams Syndrome, Cornelia De Lange, </a:t>
            </a:r>
            <a:r>
              <a:rPr lang="en-US" dirty="0" err="1"/>
              <a:t>Velocardial-facial</a:t>
            </a:r>
            <a:endParaRPr lang="en-US" dirty="0"/>
          </a:p>
        </p:txBody>
      </p:sp>
      <p:sp>
        <p:nvSpPr>
          <p:cNvPr id="4" name="Slide Number Placeholder 3"/>
          <p:cNvSpPr>
            <a:spLocks noGrp="1"/>
          </p:cNvSpPr>
          <p:nvPr>
            <p:ph type="sldNum" sz="quarter" idx="5"/>
          </p:nvPr>
        </p:nvSpPr>
        <p:spPr/>
        <p:txBody>
          <a:bodyPr/>
          <a:lstStyle/>
          <a:p>
            <a:fld id="{B4912D5C-BC94-4B82-8297-8F122FB59621}" type="slidenum">
              <a:rPr lang="en-US" smtClean="0"/>
              <a:t>9</a:t>
            </a:fld>
            <a:endParaRPr lang="en-US"/>
          </a:p>
        </p:txBody>
      </p:sp>
    </p:spTree>
    <p:extLst>
      <p:ext uri="{BB962C8B-B14F-4D97-AF65-F5344CB8AC3E}">
        <p14:creationId xmlns:p14="http://schemas.microsoft.com/office/powerpoint/2010/main" val="3044650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146EE81-A2B0-4F51-BB97-C103687ABB0A}" type="datetimeFigureOut">
              <a:rPr lang="en-US" smtClean="0"/>
              <a:t>9/26/22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FC6D4-58D4-4457-9D62-58396A570739}" type="slidenum">
              <a:rPr lang="en-US" smtClean="0"/>
              <a:t>‹#›</a:t>
            </a:fld>
            <a:endParaRPr lang="en-US"/>
          </a:p>
        </p:txBody>
      </p:sp>
    </p:spTree>
    <p:extLst>
      <p:ext uri="{BB962C8B-B14F-4D97-AF65-F5344CB8AC3E}">
        <p14:creationId xmlns:p14="http://schemas.microsoft.com/office/powerpoint/2010/main" val="2709080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46EE81-A2B0-4F51-BB97-C103687ABB0A}" type="datetimeFigureOut">
              <a:rPr lang="en-US" smtClean="0"/>
              <a:t>9/26/22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FC6D4-58D4-4457-9D62-58396A570739}" type="slidenum">
              <a:rPr lang="en-US" smtClean="0"/>
              <a:t>‹#›</a:t>
            </a:fld>
            <a:endParaRPr lang="en-US"/>
          </a:p>
        </p:txBody>
      </p:sp>
    </p:spTree>
    <p:extLst>
      <p:ext uri="{BB962C8B-B14F-4D97-AF65-F5344CB8AC3E}">
        <p14:creationId xmlns:p14="http://schemas.microsoft.com/office/powerpoint/2010/main" val="201776717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1">
    <p:bg>
      <p:bgPr>
        <a:solidFill>
          <a:schemeClr val="accent1"/>
        </a:solidFill>
        <a:effectLst/>
      </p:bgPr>
    </p:bg>
    <p:spTree>
      <p:nvGrpSpPr>
        <p:cNvPr id="1" name=""/>
        <p:cNvGrpSpPr/>
        <p:nvPr/>
      </p:nvGrpSpPr>
      <p:grpSpPr>
        <a:xfrm>
          <a:off x="0" y="0"/>
          <a:ext cx="0" cy="0"/>
          <a:chOff x="0" y="0"/>
          <a:chExt cx="0" cy="0"/>
        </a:xfrm>
      </p:grpSpPr>
      <p:sp>
        <p:nvSpPr>
          <p:cNvPr id="7" name="Figure">
            <a:extLst>
              <a:ext uri="{FF2B5EF4-FFF2-40B4-BE49-F238E27FC236}">
                <a16:creationId xmlns:a16="http://schemas.microsoft.com/office/drawing/2014/main" id="{0DFD6B67-4EBF-4059-B726-B133E1C8983A}"/>
              </a:ext>
            </a:extLst>
          </p:cNvPr>
          <p:cNvSpPr/>
          <p:nvPr userDrawn="1"/>
        </p:nvSpPr>
        <p:spPr>
          <a:xfrm>
            <a:off x="3867079" y="785076"/>
            <a:ext cx="4801950" cy="5958872"/>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6"/>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8" name="Figure">
            <a:extLst>
              <a:ext uri="{FF2B5EF4-FFF2-40B4-BE49-F238E27FC236}">
                <a16:creationId xmlns:a16="http://schemas.microsoft.com/office/drawing/2014/main" id="{A6AFB5AB-00A5-42C5-8B89-0D4DEAD0012C}"/>
              </a:ext>
            </a:extLst>
          </p:cNvPr>
          <p:cNvSpPr/>
          <p:nvPr userDrawn="1"/>
        </p:nvSpPr>
        <p:spPr>
          <a:xfrm>
            <a:off x="2927648" y="1746876"/>
            <a:ext cx="7103771" cy="4829623"/>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9" name="Figure">
            <a:extLst>
              <a:ext uri="{FF2B5EF4-FFF2-40B4-BE49-F238E27FC236}">
                <a16:creationId xmlns:a16="http://schemas.microsoft.com/office/drawing/2014/main" id="{F853A99F-53BE-43F4-B45A-A2127E017721}"/>
              </a:ext>
            </a:extLst>
          </p:cNvPr>
          <p:cNvSpPr/>
          <p:nvPr userDrawn="1"/>
        </p:nvSpPr>
        <p:spPr>
          <a:xfrm>
            <a:off x="2368461" y="1388997"/>
            <a:ext cx="6998772" cy="4812289"/>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0" name="Figure">
            <a:extLst>
              <a:ext uri="{FF2B5EF4-FFF2-40B4-BE49-F238E27FC236}">
                <a16:creationId xmlns:a16="http://schemas.microsoft.com/office/drawing/2014/main" id="{523540BF-0941-4408-B229-3B101068B600}"/>
              </a:ext>
            </a:extLst>
          </p:cNvPr>
          <p:cNvSpPr/>
          <p:nvPr userDrawn="1"/>
        </p:nvSpPr>
        <p:spPr>
          <a:xfrm>
            <a:off x="6730112" y="114053"/>
            <a:ext cx="1313884" cy="1186203"/>
          </a:xfrm>
          <a:custGeom>
            <a:avLst/>
            <a:gdLst/>
            <a:ahLst/>
            <a:cxnLst>
              <a:cxn ang="0">
                <a:pos x="wd2" y="hd2"/>
              </a:cxn>
              <a:cxn ang="5400000">
                <a:pos x="wd2" y="hd2"/>
              </a:cxn>
              <a:cxn ang="10800000">
                <a:pos x="wd2" y="hd2"/>
              </a:cxn>
              <a:cxn ang="16200000">
                <a:pos x="wd2" y="hd2"/>
              </a:cxn>
            </a:cxnLst>
            <a:rect l="0" t="0" r="r" b="b"/>
            <a:pathLst>
              <a:path w="18415" h="19060" extrusionOk="0">
                <a:moveTo>
                  <a:pt x="1251" y="17706"/>
                </a:moveTo>
                <a:cubicBezTo>
                  <a:pt x="3633" y="20258"/>
                  <a:pt x="13007" y="19180"/>
                  <a:pt x="16737" y="14651"/>
                </a:cubicBezTo>
                <a:cubicBezTo>
                  <a:pt x="20468" y="10087"/>
                  <a:pt x="17145" y="3797"/>
                  <a:pt x="14794" y="1210"/>
                </a:cubicBezTo>
                <a:cubicBezTo>
                  <a:pt x="12411" y="-1342"/>
                  <a:pt x="7458" y="275"/>
                  <a:pt x="3727" y="4804"/>
                </a:cubicBezTo>
                <a:cubicBezTo>
                  <a:pt x="-3" y="9368"/>
                  <a:pt x="-1132" y="15155"/>
                  <a:pt x="1251" y="17706"/>
                </a:cubicBezTo>
                <a:close/>
              </a:path>
            </a:pathLst>
          </a:custGeom>
          <a:solidFill>
            <a:schemeClr val="accent5">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BD5C64BF-08E2-4135-B576-782BCC1358BD}"/>
              </a:ext>
            </a:extLst>
          </p:cNvPr>
          <p:cNvSpPr/>
          <p:nvPr userDrawn="1"/>
        </p:nvSpPr>
        <p:spPr>
          <a:xfrm>
            <a:off x="1921112" y="420729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284B6DC6-7C4D-44E7-9164-F5FAB39BEF1C}"/>
              </a:ext>
            </a:extLst>
          </p:cNvPr>
          <p:cNvSpPr/>
          <p:nvPr userDrawn="1"/>
        </p:nvSpPr>
        <p:spPr>
          <a:xfrm>
            <a:off x="8765547" y="1031118"/>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 name="Title 1">
            <a:extLst>
              <a:ext uri="{FF2B5EF4-FFF2-40B4-BE49-F238E27FC236}">
                <a16:creationId xmlns:a16="http://schemas.microsoft.com/office/drawing/2014/main" id="{D79A6E0A-A784-4C45-AFF8-2658713EFA2A}"/>
              </a:ext>
            </a:extLst>
          </p:cNvPr>
          <p:cNvSpPr>
            <a:spLocks noGrp="1"/>
          </p:cNvSpPr>
          <p:nvPr>
            <p:ph type="ctrTitle"/>
          </p:nvPr>
        </p:nvSpPr>
        <p:spPr>
          <a:xfrm>
            <a:off x="3161928" y="2072667"/>
            <a:ext cx="5868144" cy="2387600"/>
          </a:xfrm>
        </p:spPr>
        <p:txBody>
          <a:bodyPr anchor="b"/>
          <a:lstStyle>
            <a:lvl1pPr algn="ctr">
              <a:defRPr sz="60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F5C34C85-A365-4BBD-B9CF-8C6283402AC8}"/>
              </a:ext>
            </a:extLst>
          </p:cNvPr>
          <p:cNvSpPr>
            <a:spLocks noGrp="1"/>
          </p:cNvSpPr>
          <p:nvPr>
            <p:ph type="subTitle" idx="1"/>
          </p:nvPr>
        </p:nvSpPr>
        <p:spPr>
          <a:xfrm>
            <a:off x="3161928" y="4552342"/>
            <a:ext cx="5868144"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7BA3C7-7567-46E4-A65B-A3825FBDF703}"/>
              </a:ext>
            </a:extLst>
          </p:cNvPr>
          <p:cNvSpPr>
            <a:spLocks noGrp="1"/>
          </p:cNvSpPr>
          <p:nvPr>
            <p:ph type="dt" sz="half" idx="10"/>
          </p:nvPr>
        </p:nvSpPr>
        <p:spPr/>
        <p:txBody>
          <a:bodyPr/>
          <a:lstStyle>
            <a:lvl1pPr>
              <a:defRPr>
                <a:solidFill>
                  <a:schemeClr val="accent5"/>
                </a:solidFill>
              </a:defRPr>
            </a:lvl1pPr>
          </a:lstStyle>
          <a:p>
            <a:r>
              <a:rPr lang="en-US">
                <a:solidFill>
                  <a:srgbClr val="615474"/>
                </a:solidFill>
              </a:rPr>
              <a:t>Your Date Here</a:t>
            </a:r>
          </a:p>
        </p:txBody>
      </p:sp>
      <p:sp>
        <p:nvSpPr>
          <p:cNvPr id="5" name="Footer Placeholder 4">
            <a:extLst>
              <a:ext uri="{FF2B5EF4-FFF2-40B4-BE49-F238E27FC236}">
                <a16:creationId xmlns:a16="http://schemas.microsoft.com/office/drawing/2014/main" id="{0F500830-2640-4EEC-B623-30A512C08777}"/>
              </a:ext>
            </a:extLst>
          </p:cNvPr>
          <p:cNvSpPr>
            <a:spLocks noGrp="1"/>
          </p:cNvSpPr>
          <p:nvPr>
            <p:ph type="ftr" sz="quarter" idx="11"/>
          </p:nvPr>
        </p:nvSpPr>
        <p:spPr>
          <a:xfrm>
            <a:off x="8328248" y="6356350"/>
            <a:ext cx="3025552" cy="365125"/>
          </a:xfrm>
        </p:spPr>
        <p:txBody>
          <a:bodyPr/>
          <a:lstStyle>
            <a:lvl1pPr algn="r">
              <a:defRPr>
                <a:solidFill>
                  <a:schemeClr val="accent5"/>
                </a:solidFill>
              </a:defRPr>
            </a:lvl1pPr>
          </a:lstStyle>
          <a:p>
            <a:r>
              <a:rPr lang="en-US">
                <a:solidFill>
                  <a:srgbClr val="615474"/>
                </a:solidFill>
              </a:rPr>
              <a:t>Your Footer Here</a:t>
            </a:r>
          </a:p>
        </p:txBody>
      </p:sp>
    </p:spTree>
    <p:extLst>
      <p:ext uri="{BB962C8B-B14F-4D97-AF65-F5344CB8AC3E}">
        <p14:creationId xmlns:p14="http://schemas.microsoft.com/office/powerpoint/2010/main" val="268484668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7" name="Figure">
            <a:extLst>
              <a:ext uri="{FF2B5EF4-FFF2-40B4-BE49-F238E27FC236}">
                <a16:creationId xmlns:a16="http://schemas.microsoft.com/office/drawing/2014/main" id="{0DFD6B67-4EBF-4059-B726-B133E1C8983A}"/>
              </a:ext>
            </a:extLst>
          </p:cNvPr>
          <p:cNvSpPr/>
          <p:nvPr userDrawn="1"/>
        </p:nvSpPr>
        <p:spPr>
          <a:xfrm>
            <a:off x="3867079" y="785076"/>
            <a:ext cx="4801950" cy="5958872"/>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6"/>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8" name="Figure">
            <a:extLst>
              <a:ext uri="{FF2B5EF4-FFF2-40B4-BE49-F238E27FC236}">
                <a16:creationId xmlns:a16="http://schemas.microsoft.com/office/drawing/2014/main" id="{A6AFB5AB-00A5-42C5-8B89-0D4DEAD0012C}"/>
              </a:ext>
            </a:extLst>
          </p:cNvPr>
          <p:cNvSpPr/>
          <p:nvPr userDrawn="1"/>
        </p:nvSpPr>
        <p:spPr>
          <a:xfrm>
            <a:off x="2927648" y="1746876"/>
            <a:ext cx="7103771" cy="4829623"/>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9" name="Figure">
            <a:extLst>
              <a:ext uri="{FF2B5EF4-FFF2-40B4-BE49-F238E27FC236}">
                <a16:creationId xmlns:a16="http://schemas.microsoft.com/office/drawing/2014/main" id="{F853A99F-53BE-43F4-B45A-A2127E017721}"/>
              </a:ext>
            </a:extLst>
          </p:cNvPr>
          <p:cNvSpPr/>
          <p:nvPr userDrawn="1"/>
        </p:nvSpPr>
        <p:spPr>
          <a:xfrm>
            <a:off x="2368461" y="1388997"/>
            <a:ext cx="6998772" cy="4812289"/>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0" name="Figure">
            <a:extLst>
              <a:ext uri="{FF2B5EF4-FFF2-40B4-BE49-F238E27FC236}">
                <a16:creationId xmlns:a16="http://schemas.microsoft.com/office/drawing/2014/main" id="{523540BF-0941-4408-B229-3B101068B600}"/>
              </a:ext>
            </a:extLst>
          </p:cNvPr>
          <p:cNvSpPr/>
          <p:nvPr userDrawn="1"/>
        </p:nvSpPr>
        <p:spPr>
          <a:xfrm>
            <a:off x="6730112" y="114053"/>
            <a:ext cx="1313884" cy="1186203"/>
          </a:xfrm>
          <a:custGeom>
            <a:avLst/>
            <a:gdLst/>
            <a:ahLst/>
            <a:cxnLst>
              <a:cxn ang="0">
                <a:pos x="wd2" y="hd2"/>
              </a:cxn>
              <a:cxn ang="5400000">
                <a:pos x="wd2" y="hd2"/>
              </a:cxn>
              <a:cxn ang="10800000">
                <a:pos x="wd2" y="hd2"/>
              </a:cxn>
              <a:cxn ang="16200000">
                <a:pos x="wd2" y="hd2"/>
              </a:cxn>
            </a:cxnLst>
            <a:rect l="0" t="0" r="r" b="b"/>
            <a:pathLst>
              <a:path w="18415" h="19060" extrusionOk="0">
                <a:moveTo>
                  <a:pt x="1251" y="17706"/>
                </a:moveTo>
                <a:cubicBezTo>
                  <a:pt x="3633" y="20258"/>
                  <a:pt x="13007" y="19180"/>
                  <a:pt x="16737" y="14651"/>
                </a:cubicBezTo>
                <a:cubicBezTo>
                  <a:pt x="20468" y="10087"/>
                  <a:pt x="17145" y="3797"/>
                  <a:pt x="14794" y="1210"/>
                </a:cubicBezTo>
                <a:cubicBezTo>
                  <a:pt x="12411" y="-1342"/>
                  <a:pt x="7458" y="275"/>
                  <a:pt x="3727" y="4804"/>
                </a:cubicBezTo>
                <a:cubicBezTo>
                  <a:pt x="-3" y="9368"/>
                  <a:pt x="-1132" y="15155"/>
                  <a:pt x="1251" y="17706"/>
                </a:cubicBezTo>
                <a:close/>
              </a:path>
            </a:pathLst>
          </a:custGeom>
          <a:solidFill>
            <a:schemeClr val="accent1">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BD5C64BF-08E2-4135-B576-782BCC1358BD}"/>
              </a:ext>
            </a:extLst>
          </p:cNvPr>
          <p:cNvSpPr/>
          <p:nvPr userDrawn="1"/>
        </p:nvSpPr>
        <p:spPr>
          <a:xfrm>
            <a:off x="1921112" y="420729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284B6DC6-7C4D-44E7-9164-F5FAB39BEF1C}"/>
              </a:ext>
            </a:extLst>
          </p:cNvPr>
          <p:cNvSpPr/>
          <p:nvPr userDrawn="1"/>
        </p:nvSpPr>
        <p:spPr>
          <a:xfrm>
            <a:off x="8765547" y="1031118"/>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 name="Title 1">
            <a:extLst>
              <a:ext uri="{FF2B5EF4-FFF2-40B4-BE49-F238E27FC236}">
                <a16:creationId xmlns:a16="http://schemas.microsoft.com/office/drawing/2014/main" id="{D79A6E0A-A784-4C45-AFF8-2658713EFA2A}"/>
              </a:ext>
            </a:extLst>
          </p:cNvPr>
          <p:cNvSpPr>
            <a:spLocks noGrp="1"/>
          </p:cNvSpPr>
          <p:nvPr>
            <p:ph type="ctrTitle"/>
          </p:nvPr>
        </p:nvSpPr>
        <p:spPr>
          <a:xfrm>
            <a:off x="3161928" y="2072667"/>
            <a:ext cx="5868144" cy="2387600"/>
          </a:xfrm>
        </p:spPr>
        <p:txBody>
          <a:bodyPr anchor="b"/>
          <a:lstStyle>
            <a:lvl1pPr algn="ctr">
              <a:defRPr sz="60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F5C34C85-A365-4BBD-B9CF-8C6283402AC8}"/>
              </a:ext>
            </a:extLst>
          </p:cNvPr>
          <p:cNvSpPr>
            <a:spLocks noGrp="1"/>
          </p:cNvSpPr>
          <p:nvPr>
            <p:ph type="subTitle" idx="1"/>
          </p:nvPr>
        </p:nvSpPr>
        <p:spPr>
          <a:xfrm>
            <a:off x="3161928" y="4552342"/>
            <a:ext cx="5868144"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7BA3C7-7567-46E4-A65B-A3825FBDF703}"/>
              </a:ext>
            </a:extLst>
          </p:cNvPr>
          <p:cNvSpPr>
            <a:spLocks noGrp="1"/>
          </p:cNvSpPr>
          <p:nvPr>
            <p:ph type="dt" sz="half" idx="10"/>
          </p:nvPr>
        </p:nvSpPr>
        <p:spPr/>
        <p:txBody>
          <a:bodyPr/>
          <a:lstStyle>
            <a:lvl1pPr>
              <a:defRPr>
                <a:solidFill>
                  <a:schemeClr val="accent5"/>
                </a:solidFill>
              </a:defRPr>
            </a:lvl1pPr>
          </a:lstStyle>
          <a:p>
            <a:r>
              <a:rPr lang="en-US">
                <a:solidFill>
                  <a:srgbClr val="615474"/>
                </a:solidFill>
              </a:rPr>
              <a:t>Your Date Here</a:t>
            </a:r>
          </a:p>
        </p:txBody>
      </p:sp>
      <p:sp>
        <p:nvSpPr>
          <p:cNvPr id="5" name="Footer Placeholder 4">
            <a:extLst>
              <a:ext uri="{FF2B5EF4-FFF2-40B4-BE49-F238E27FC236}">
                <a16:creationId xmlns:a16="http://schemas.microsoft.com/office/drawing/2014/main" id="{0F500830-2640-4EEC-B623-30A512C08777}"/>
              </a:ext>
            </a:extLst>
          </p:cNvPr>
          <p:cNvSpPr>
            <a:spLocks noGrp="1"/>
          </p:cNvSpPr>
          <p:nvPr>
            <p:ph type="ftr" sz="quarter" idx="11"/>
          </p:nvPr>
        </p:nvSpPr>
        <p:spPr>
          <a:xfrm>
            <a:off x="8328248" y="6356350"/>
            <a:ext cx="3025552" cy="365125"/>
          </a:xfrm>
        </p:spPr>
        <p:txBody>
          <a:bodyPr/>
          <a:lstStyle>
            <a:lvl1pPr algn="r">
              <a:defRPr>
                <a:solidFill>
                  <a:schemeClr val="accent5"/>
                </a:solidFill>
              </a:defRPr>
            </a:lvl1pPr>
          </a:lstStyle>
          <a:p>
            <a:r>
              <a:rPr lang="en-US">
                <a:solidFill>
                  <a:srgbClr val="615474"/>
                </a:solidFill>
              </a:rPr>
              <a:t>Your Footer Here</a:t>
            </a:r>
          </a:p>
        </p:txBody>
      </p:sp>
    </p:spTree>
    <p:extLst>
      <p:ext uri="{BB962C8B-B14F-4D97-AF65-F5344CB8AC3E}">
        <p14:creationId xmlns:p14="http://schemas.microsoft.com/office/powerpoint/2010/main" val="31186500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BE77-6C43-40AD-ABCF-E64E36A513F3}"/>
              </a:ext>
            </a:extLst>
          </p:cNvPr>
          <p:cNvSpPr>
            <a:spLocks noGrp="1"/>
          </p:cNvSpPr>
          <p:nvPr>
            <p:ph type="title"/>
          </p:nvPr>
        </p:nvSpPr>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BE762276-1662-4EB6-B7CB-4BCCA4334D0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16D0A-CC06-4975-A732-F53359E90DB7}"/>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81154B79-E7FE-48ED-B0DA-7D78B70358E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E6E6126-25F8-4B03-BBC1-DF5D33FFE17F}"/>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251577685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nd Content w Numb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BE77-6C43-40AD-ABCF-E64E36A513F3}"/>
              </a:ext>
            </a:extLst>
          </p:cNvPr>
          <p:cNvSpPr>
            <a:spLocks noGrp="1"/>
          </p:cNvSpPr>
          <p:nvPr>
            <p:ph type="title"/>
          </p:nvPr>
        </p:nvSpPr>
        <p:spPr>
          <a:xfrm>
            <a:off x="2925270" y="136525"/>
            <a:ext cx="8428529" cy="1132235"/>
          </a:xfrm>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BE762276-1662-4EB6-B7CB-4BCCA4334D09}"/>
              </a:ext>
            </a:extLst>
          </p:cNvPr>
          <p:cNvSpPr>
            <a:spLocks noGrp="1"/>
          </p:cNvSpPr>
          <p:nvPr>
            <p:ph idx="1"/>
          </p:nvPr>
        </p:nvSpPr>
        <p:spPr>
          <a:xfrm>
            <a:off x="838200" y="2060848"/>
            <a:ext cx="10515600" cy="4116115"/>
          </a:xfrm>
        </p:spPr>
        <p:txBody>
          <a:bodyPr>
            <a:normAutofit/>
          </a:bodyPr>
          <a:lstStyle>
            <a:lvl1pPr marL="569913" indent="-569913">
              <a:spcAft>
                <a:spcPts val="1200"/>
              </a:spcAft>
              <a:buFontTx/>
              <a:buBlip>
                <a:blip r:embed="rId2"/>
              </a:buBlip>
              <a:tabLst>
                <a:tab pos="914400" algn="l"/>
              </a:tabLst>
              <a:defRPr sz="3600"/>
            </a:lvl1pPr>
            <a:lvl2pPr marL="685800" indent="-228600">
              <a:spcAft>
                <a:spcPts val="1200"/>
              </a:spcAft>
              <a:buFontTx/>
              <a:buBlip>
                <a:blip r:embed="rId2"/>
              </a:buBlip>
              <a:tabLst>
                <a:tab pos="914400" algn="l"/>
              </a:tabLst>
              <a:defRPr sz="3200"/>
            </a:lvl2pPr>
            <a:lvl3pPr marL="1143000" indent="-228600">
              <a:spcAft>
                <a:spcPts val="1200"/>
              </a:spcAft>
              <a:buFontTx/>
              <a:buBlip>
                <a:blip r:embed="rId2"/>
              </a:buBlip>
              <a:tabLst>
                <a:tab pos="914400" algn="l"/>
              </a:tabLst>
              <a:defRPr sz="2800"/>
            </a:lvl3pPr>
            <a:lvl4pPr marL="1600200" indent="-228600">
              <a:spcAft>
                <a:spcPts val="1200"/>
              </a:spcAft>
              <a:buFontTx/>
              <a:buBlip>
                <a:blip r:embed="rId2"/>
              </a:buBlip>
              <a:tabLst>
                <a:tab pos="914400" algn="l"/>
              </a:tabLst>
              <a:defRPr sz="2400"/>
            </a:lvl4pPr>
            <a:lvl5pPr marL="2057400" indent="-228600">
              <a:spcAft>
                <a:spcPts val="1200"/>
              </a:spcAft>
              <a:buFontTx/>
              <a:buBlip>
                <a:blip r:embed="rId2"/>
              </a:buBlip>
              <a:tabLst>
                <a:tab pos="914400" algn="l"/>
              </a:tabLst>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16D0A-CC06-4975-A732-F53359E90DB7}"/>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81154B79-E7FE-48ED-B0DA-7D78B70358E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E6E6126-25F8-4B03-BBC1-DF5D33FFE17F}"/>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17" name="Freeform: Shape 16">
            <a:extLst>
              <a:ext uri="{FF2B5EF4-FFF2-40B4-BE49-F238E27FC236}">
                <a16:creationId xmlns:a16="http://schemas.microsoft.com/office/drawing/2014/main" id="{44C2378E-37F4-4D35-A4CE-098A70BB67C3}"/>
              </a:ext>
            </a:extLst>
          </p:cNvPr>
          <p:cNvSpPr/>
          <p:nvPr userDrawn="1"/>
        </p:nvSpPr>
        <p:spPr>
          <a:xfrm>
            <a:off x="861777" y="-2072"/>
            <a:ext cx="1197858" cy="1389174"/>
          </a:xfrm>
          <a:custGeom>
            <a:avLst/>
            <a:gdLst>
              <a:gd name="connsiteX0" fmla="*/ 272811 w 1197858"/>
              <a:gd name="connsiteY0" fmla="*/ 0 h 1389174"/>
              <a:gd name="connsiteX1" fmla="*/ 924678 w 1197858"/>
              <a:gd name="connsiteY1" fmla="*/ 0 h 1389174"/>
              <a:gd name="connsiteX2" fmla="*/ 974454 w 1197858"/>
              <a:gd name="connsiteY2" fmla="*/ 32247 h 1389174"/>
              <a:gd name="connsiteX3" fmla="*/ 1189160 w 1197858"/>
              <a:gd name="connsiteY3" fmla="*/ 421913 h 1389174"/>
              <a:gd name="connsiteX4" fmla="*/ 850459 w 1197858"/>
              <a:gd name="connsiteY4" fmla="*/ 1387791 h 1389174"/>
              <a:gd name="connsiteX5" fmla="*/ 2923 w 1197858"/>
              <a:gd name="connsiteY5" fmla="*/ 541295 h 1389174"/>
              <a:gd name="connsiteX6" fmla="*/ 216245 w 1197858"/>
              <a:gd name="connsiteY6" fmla="*/ 37481 h 138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858" h="1389174">
                <a:moveTo>
                  <a:pt x="272811" y="0"/>
                </a:moveTo>
                <a:lnTo>
                  <a:pt x="924678" y="0"/>
                </a:lnTo>
                <a:lnTo>
                  <a:pt x="974454" y="32247"/>
                </a:lnTo>
                <a:cubicBezTo>
                  <a:pt x="1092328" y="125644"/>
                  <a:pt x="1173241" y="262904"/>
                  <a:pt x="1189160" y="421913"/>
                </a:cubicBezTo>
                <a:cubicBezTo>
                  <a:pt x="1220940" y="739931"/>
                  <a:pt x="1177988" y="1354828"/>
                  <a:pt x="850459" y="1387791"/>
                </a:cubicBezTo>
                <a:cubicBezTo>
                  <a:pt x="522929" y="1420682"/>
                  <a:pt x="34704" y="859385"/>
                  <a:pt x="2923" y="541295"/>
                </a:cubicBezTo>
                <a:cubicBezTo>
                  <a:pt x="-17301" y="342534"/>
                  <a:pt x="68843" y="156845"/>
                  <a:pt x="216245" y="37481"/>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igure">
            <a:extLst>
              <a:ext uri="{FF2B5EF4-FFF2-40B4-BE49-F238E27FC236}">
                <a16:creationId xmlns:a16="http://schemas.microsoft.com/office/drawing/2014/main" id="{F4657BEA-DC8F-4BE7-BF7C-680143DD0533}"/>
              </a:ext>
            </a:extLst>
          </p:cNvPr>
          <p:cNvSpPr/>
          <p:nvPr userDrawn="1"/>
        </p:nvSpPr>
        <p:spPr>
          <a:xfrm>
            <a:off x="627460" y="140534"/>
            <a:ext cx="1772074" cy="1204775"/>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D24ED71-D1A6-4B3D-92ED-855ED2F859DB}"/>
              </a:ext>
            </a:extLst>
          </p:cNvPr>
          <p:cNvSpPr/>
          <p:nvPr userDrawn="1"/>
        </p:nvSpPr>
        <p:spPr>
          <a:xfrm>
            <a:off x="487968" y="51259"/>
            <a:ext cx="1745881" cy="1200451"/>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8" name="Figure">
            <a:extLst>
              <a:ext uri="{FF2B5EF4-FFF2-40B4-BE49-F238E27FC236}">
                <a16:creationId xmlns:a16="http://schemas.microsoft.com/office/drawing/2014/main" id="{4E29128A-65FF-46D9-9AC5-CD5F360D05FD}"/>
              </a:ext>
            </a:extLst>
          </p:cNvPr>
          <p:cNvSpPr/>
          <p:nvPr userDrawn="1"/>
        </p:nvSpPr>
        <p:spPr>
          <a:xfrm>
            <a:off x="889707" y="1402361"/>
            <a:ext cx="218435" cy="2225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9" name="Figure">
            <a:extLst>
              <a:ext uri="{FF2B5EF4-FFF2-40B4-BE49-F238E27FC236}">
                <a16:creationId xmlns:a16="http://schemas.microsoft.com/office/drawing/2014/main" id="{B3BA8C1E-A710-4F84-9924-34F2C3A20531}"/>
              </a:ext>
            </a:extLst>
          </p:cNvPr>
          <p:cNvSpPr/>
          <p:nvPr userDrawn="1"/>
        </p:nvSpPr>
        <p:spPr>
          <a:xfrm>
            <a:off x="2281390" y="140534"/>
            <a:ext cx="150794" cy="1436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2" name="Text Placeholder 21">
            <a:extLst>
              <a:ext uri="{FF2B5EF4-FFF2-40B4-BE49-F238E27FC236}">
                <a16:creationId xmlns:a16="http://schemas.microsoft.com/office/drawing/2014/main" id="{0A941A22-1624-42ED-B289-69DC7E776C8D}"/>
              </a:ext>
            </a:extLst>
          </p:cNvPr>
          <p:cNvSpPr>
            <a:spLocks noGrp="1"/>
          </p:cNvSpPr>
          <p:nvPr userDrawn="1">
            <p:ph type="body" sz="quarter" idx="13" hasCustomPrompt="1"/>
          </p:nvPr>
        </p:nvSpPr>
        <p:spPr>
          <a:xfrm>
            <a:off x="878553" y="141289"/>
            <a:ext cx="1163046" cy="1127472"/>
          </a:xfrm>
        </p:spPr>
        <p:txBody>
          <a:bodyPr vert="horz" lIns="91440" tIns="45720" rIns="91440" bIns="45720" rtlCol="0" anchor="ctr">
            <a:normAutofit/>
          </a:bodyPr>
          <a:lstStyle>
            <a:lvl1pPr marL="0" indent="0" algn="ctr">
              <a:buNone/>
              <a:defRPr lang="en-US" sz="5400" b="1">
                <a:ea typeface="+mj-ea"/>
                <a:cs typeface="+mj-cs"/>
              </a:defRPr>
            </a:lvl1pPr>
          </a:lstStyle>
          <a:p>
            <a:pPr marL="228600" lvl="0" indent="-228600">
              <a:spcBef>
                <a:spcPct val="0"/>
              </a:spcBef>
            </a:pPr>
            <a:r>
              <a:rPr lang="en-US"/>
              <a:t>#</a:t>
            </a:r>
          </a:p>
        </p:txBody>
      </p:sp>
    </p:spTree>
    <p:extLst>
      <p:ext uri="{BB962C8B-B14F-4D97-AF65-F5344CB8AC3E}">
        <p14:creationId xmlns:p14="http://schemas.microsoft.com/office/powerpoint/2010/main" val="20119871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Content w Number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BE77-6C43-40AD-ABCF-E64E36A513F3}"/>
              </a:ext>
            </a:extLst>
          </p:cNvPr>
          <p:cNvSpPr>
            <a:spLocks noGrp="1"/>
          </p:cNvSpPr>
          <p:nvPr>
            <p:ph type="title"/>
          </p:nvPr>
        </p:nvSpPr>
        <p:spPr>
          <a:xfrm>
            <a:off x="2925270" y="136525"/>
            <a:ext cx="8428529" cy="1132235"/>
          </a:xfrm>
        </p:spPr>
        <p:txBody>
          <a:bodyPr>
            <a:normAutofit/>
          </a:bodyPr>
          <a:lstStyle>
            <a:lvl1pPr>
              <a:defRPr sz="4400">
                <a:solidFill>
                  <a:schemeClr val="accent5">
                    <a:lumMod val="20000"/>
                    <a:lumOff val="80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E762276-1662-4EB6-B7CB-4BCCA4334D09}"/>
              </a:ext>
            </a:extLst>
          </p:cNvPr>
          <p:cNvSpPr>
            <a:spLocks noGrp="1"/>
          </p:cNvSpPr>
          <p:nvPr>
            <p:ph idx="1"/>
          </p:nvPr>
        </p:nvSpPr>
        <p:spPr>
          <a:xfrm>
            <a:off x="838200" y="2060848"/>
            <a:ext cx="10515600" cy="4116115"/>
          </a:xfrm>
        </p:spPr>
        <p:txBody>
          <a:bodyPr>
            <a:normAutofit/>
          </a:bodyPr>
          <a:lstStyle>
            <a:lvl1pPr marL="569913" indent="-569913">
              <a:spcAft>
                <a:spcPts val="1200"/>
              </a:spcAft>
              <a:buFontTx/>
              <a:buBlip>
                <a:blip r:embed="rId2"/>
              </a:buBlip>
              <a:tabLst>
                <a:tab pos="914400" algn="l"/>
              </a:tabLst>
              <a:defRPr sz="3600">
                <a:solidFill>
                  <a:schemeClr val="accent5">
                    <a:lumMod val="20000"/>
                    <a:lumOff val="80000"/>
                  </a:schemeClr>
                </a:solidFill>
              </a:defRPr>
            </a:lvl1pPr>
            <a:lvl2pPr marL="685800" indent="-228600">
              <a:spcAft>
                <a:spcPts val="1200"/>
              </a:spcAft>
              <a:buFontTx/>
              <a:buBlip>
                <a:blip r:embed="rId2"/>
              </a:buBlip>
              <a:tabLst>
                <a:tab pos="914400" algn="l"/>
              </a:tabLst>
              <a:defRPr sz="3200">
                <a:solidFill>
                  <a:schemeClr val="accent5">
                    <a:lumMod val="20000"/>
                    <a:lumOff val="80000"/>
                  </a:schemeClr>
                </a:solidFill>
              </a:defRPr>
            </a:lvl2pPr>
            <a:lvl3pPr marL="1143000" indent="-228600">
              <a:spcAft>
                <a:spcPts val="1200"/>
              </a:spcAft>
              <a:buFontTx/>
              <a:buBlip>
                <a:blip r:embed="rId2"/>
              </a:buBlip>
              <a:tabLst>
                <a:tab pos="914400" algn="l"/>
              </a:tabLst>
              <a:defRPr sz="2800">
                <a:solidFill>
                  <a:schemeClr val="accent5">
                    <a:lumMod val="20000"/>
                    <a:lumOff val="80000"/>
                  </a:schemeClr>
                </a:solidFill>
              </a:defRPr>
            </a:lvl3pPr>
            <a:lvl4pPr marL="1600200" indent="-228600">
              <a:spcAft>
                <a:spcPts val="1200"/>
              </a:spcAft>
              <a:buFontTx/>
              <a:buBlip>
                <a:blip r:embed="rId2"/>
              </a:buBlip>
              <a:tabLst>
                <a:tab pos="914400" algn="l"/>
              </a:tabLst>
              <a:defRPr sz="2400">
                <a:solidFill>
                  <a:schemeClr val="accent5">
                    <a:lumMod val="20000"/>
                    <a:lumOff val="80000"/>
                  </a:schemeClr>
                </a:solidFill>
              </a:defRPr>
            </a:lvl4pPr>
            <a:lvl5pPr marL="2057400" indent="-228600">
              <a:spcAft>
                <a:spcPts val="1200"/>
              </a:spcAft>
              <a:buFontTx/>
              <a:buBlip>
                <a:blip r:embed="rId2"/>
              </a:buBlip>
              <a:tabLst>
                <a:tab pos="914400" algn="l"/>
              </a:tabLst>
              <a:defRPr sz="2400">
                <a:solidFill>
                  <a:schemeClr val="accent5">
                    <a:lumMod val="20000"/>
                    <a:lumOff val="8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16D0A-CC06-4975-A732-F53359E90DB7}"/>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81154B79-E7FE-48ED-B0DA-7D78B70358E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E6E6126-25F8-4B03-BBC1-DF5D33FFE17F}"/>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1" name="Freeform: Shape 20">
            <a:extLst>
              <a:ext uri="{FF2B5EF4-FFF2-40B4-BE49-F238E27FC236}">
                <a16:creationId xmlns:a16="http://schemas.microsoft.com/office/drawing/2014/main" id="{9A5997A6-0989-4ABE-9EE2-FAC905B671FA}"/>
              </a:ext>
            </a:extLst>
          </p:cNvPr>
          <p:cNvSpPr/>
          <p:nvPr userDrawn="1"/>
        </p:nvSpPr>
        <p:spPr>
          <a:xfrm>
            <a:off x="861777" y="-2072"/>
            <a:ext cx="1197858" cy="1389174"/>
          </a:xfrm>
          <a:custGeom>
            <a:avLst/>
            <a:gdLst>
              <a:gd name="connsiteX0" fmla="*/ 272811 w 1197858"/>
              <a:gd name="connsiteY0" fmla="*/ 0 h 1389174"/>
              <a:gd name="connsiteX1" fmla="*/ 924678 w 1197858"/>
              <a:gd name="connsiteY1" fmla="*/ 0 h 1389174"/>
              <a:gd name="connsiteX2" fmla="*/ 974454 w 1197858"/>
              <a:gd name="connsiteY2" fmla="*/ 32247 h 1389174"/>
              <a:gd name="connsiteX3" fmla="*/ 1189160 w 1197858"/>
              <a:gd name="connsiteY3" fmla="*/ 421913 h 1389174"/>
              <a:gd name="connsiteX4" fmla="*/ 850459 w 1197858"/>
              <a:gd name="connsiteY4" fmla="*/ 1387791 h 1389174"/>
              <a:gd name="connsiteX5" fmla="*/ 2923 w 1197858"/>
              <a:gd name="connsiteY5" fmla="*/ 541295 h 1389174"/>
              <a:gd name="connsiteX6" fmla="*/ 216245 w 1197858"/>
              <a:gd name="connsiteY6" fmla="*/ 37481 h 138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858" h="1389174">
                <a:moveTo>
                  <a:pt x="272811" y="0"/>
                </a:moveTo>
                <a:lnTo>
                  <a:pt x="924678" y="0"/>
                </a:lnTo>
                <a:lnTo>
                  <a:pt x="974454" y="32247"/>
                </a:lnTo>
                <a:cubicBezTo>
                  <a:pt x="1092328" y="125644"/>
                  <a:pt x="1173241" y="262904"/>
                  <a:pt x="1189160" y="421913"/>
                </a:cubicBezTo>
                <a:cubicBezTo>
                  <a:pt x="1220940" y="739931"/>
                  <a:pt x="1177988" y="1354828"/>
                  <a:pt x="850459" y="1387791"/>
                </a:cubicBezTo>
                <a:cubicBezTo>
                  <a:pt x="522929" y="1420682"/>
                  <a:pt x="34704" y="859385"/>
                  <a:pt x="2923" y="541295"/>
                </a:cubicBezTo>
                <a:cubicBezTo>
                  <a:pt x="-17301" y="342534"/>
                  <a:pt x="68843" y="156845"/>
                  <a:pt x="216245" y="37481"/>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igure">
            <a:extLst>
              <a:ext uri="{FF2B5EF4-FFF2-40B4-BE49-F238E27FC236}">
                <a16:creationId xmlns:a16="http://schemas.microsoft.com/office/drawing/2014/main" id="{F4657BEA-DC8F-4BE7-BF7C-680143DD0533}"/>
              </a:ext>
            </a:extLst>
          </p:cNvPr>
          <p:cNvSpPr/>
          <p:nvPr userDrawn="1"/>
        </p:nvSpPr>
        <p:spPr>
          <a:xfrm>
            <a:off x="627460" y="140534"/>
            <a:ext cx="1772074" cy="1204775"/>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D24ED71-D1A6-4B3D-92ED-855ED2F859DB}"/>
              </a:ext>
            </a:extLst>
          </p:cNvPr>
          <p:cNvSpPr/>
          <p:nvPr userDrawn="1"/>
        </p:nvSpPr>
        <p:spPr>
          <a:xfrm>
            <a:off x="487968" y="51259"/>
            <a:ext cx="1745881" cy="1200451"/>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8" name="Figure">
            <a:extLst>
              <a:ext uri="{FF2B5EF4-FFF2-40B4-BE49-F238E27FC236}">
                <a16:creationId xmlns:a16="http://schemas.microsoft.com/office/drawing/2014/main" id="{4E29128A-65FF-46D9-9AC5-CD5F360D05FD}"/>
              </a:ext>
            </a:extLst>
          </p:cNvPr>
          <p:cNvSpPr/>
          <p:nvPr userDrawn="1"/>
        </p:nvSpPr>
        <p:spPr>
          <a:xfrm>
            <a:off x="889707" y="1402361"/>
            <a:ext cx="218435" cy="2225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9" name="Figure">
            <a:extLst>
              <a:ext uri="{FF2B5EF4-FFF2-40B4-BE49-F238E27FC236}">
                <a16:creationId xmlns:a16="http://schemas.microsoft.com/office/drawing/2014/main" id="{B3BA8C1E-A710-4F84-9924-34F2C3A20531}"/>
              </a:ext>
            </a:extLst>
          </p:cNvPr>
          <p:cNvSpPr/>
          <p:nvPr userDrawn="1"/>
        </p:nvSpPr>
        <p:spPr>
          <a:xfrm>
            <a:off x="2281390" y="140534"/>
            <a:ext cx="150794" cy="1436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2" name="Text Placeholder 21">
            <a:extLst>
              <a:ext uri="{FF2B5EF4-FFF2-40B4-BE49-F238E27FC236}">
                <a16:creationId xmlns:a16="http://schemas.microsoft.com/office/drawing/2014/main" id="{0A941A22-1624-42ED-B289-69DC7E776C8D}"/>
              </a:ext>
            </a:extLst>
          </p:cNvPr>
          <p:cNvSpPr>
            <a:spLocks noGrp="1"/>
          </p:cNvSpPr>
          <p:nvPr userDrawn="1">
            <p:ph type="body" sz="quarter" idx="13" hasCustomPrompt="1"/>
          </p:nvPr>
        </p:nvSpPr>
        <p:spPr>
          <a:xfrm>
            <a:off x="878553" y="141289"/>
            <a:ext cx="1163046" cy="1127472"/>
          </a:xfrm>
        </p:spPr>
        <p:txBody>
          <a:bodyPr vert="horz" lIns="91440" tIns="45720" rIns="91440" bIns="45720" rtlCol="0" anchor="ctr">
            <a:normAutofit/>
          </a:bodyPr>
          <a:lstStyle>
            <a:lvl1pPr marL="0" indent="0" algn="ctr">
              <a:buNone/>
              <a:defRPr lang="en-US" sz="5400" b="1">
                <a:ea typeface="+mj-ea"/>
                <a:cs typeface="+mj-cs"/>
              </a:defRPr>
            </a:lvl1pPr>
          </a:lstStyle>
          <a:p>
            <a:pPr marL="228600" lvl="0" indent="-228600">
              <a:spcBef>
                <a:spcPct val="0"/>
              </a:spcBef>
            </a:pPr>
            <a:r>
              <a:rPr lang="en-US"/>
              <a:t>#</a:t>
            </a:r>
          </a:p>
        </p:txBody>
      </p:sp>
    </p:spTree>
    <p:extLst>
      <p:ext uri="{BB962C8B-B14F-4D97-AF65-F5344CB8AC3E}">
        <p14:creationId xmlns:p14="http://schemas.microsoft.com/office/powerpoint/2010/main" val="18196442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1" name="Freeform: Shape 20">
            <a:extLst>
              <a:ext uri="{FF2B5EF4-FFF2-40B4-BE49-F238E27FC236}">
                <a16:creationId xmlns:a16="http://schemas.microsoft.com/office/drawing/2014/main" id="{55505493-CC1B-41AE-918B-437E8B2856BA}"/>
              </a:ext>
            </a:extLst>
          </p:cNvPr>
          <p:cNvSpPr/>
          <p:nvPr userDrawn="1"/>
        </p:nvSpPr>
        <p:spPr>
          <a:xfrm>
            <a:off x="6831384"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a:solidFill>
            <a:schemeClr val="accent3">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accent1">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Tree>
    <p:extLst>
      <p:ext uri="{BB962C8B-B14F-4D97-AF65-F5344CB8AC3E}">
        <p14:creationId xmlns:p14="http://schemas.microsoft.com/office/powerpoint/2010/main" val="153216706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Header w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accent1">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0" name="Picture Placeholder 29">
            <a:extLst>
              <a:ext uri="{FF2B5EF4-FFF2-40B4-BE49-F238E27FC236}">
                <a16:creationId xmlns:a16="http://schemas.microsoft.com/office/drawing/2014/main" id="{5E753932-AFD4-4105-9EE3-5F7970C933DA}"/>
              </a:ext>
            </a:extLst>
          </p:cNvPr>
          <p:cNvSpPr>
            <a:spLocks noGrp="1"/>
          </p:cNvSpPr>
          <p:nvPr>
            <p:ph type="pic" sz="quarter" idx="13"/>
          </p:nvPr>
        </p:nvSpPr>
        <p:spPr>
          <a:xfrm>
            <a:off x="6831385"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p:spPr>
        <p:txBody>
          <a:bodyPr wrap="square" tIns="1097280">
            <a:noAutofit/>
          </a:bodyPr>
          <a:lstStyle>
            <a:lvl1pPr algn="ctr">
              <a:defRPr/>
            </a:lvl1pPr>
          </a:lstStyle>
          <a:p>
            <a:endParaRPr lang="en-US"/>
          </a:p>
        </p:txBody>
      </p:sp>
    </p:spTree>
    <p:extLst>
      <p:ext uri="{BB962C8B-B14F-4D97-AF65-F5344CB8AC3E}">
        <p14:creationId xmlns:p14="http://schemas.microsoft.com/office/powerpoint/2010/main" val="376211192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ection Header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2">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1" name="Freeform: Shape 20">
            <a:extLst>
              <a:ext uri="{FF2B5EF4-FFF2-40B4-BE49-F238E27FC236}">
                <a16:creationId xmlns:a16="http://schemas.microsoft.com/office/drawing/2014/main" id="{55505493-CC1B-41AE-918B-437E8B2856BA}"/>
              </a:ext>
            </a:extLst>
          </p:cNvPr>
          <p:cNvSpPr/>
          <p:nvPr userDrawn="1"/>
        </p:nvSpPr>
        <p:spPr>
          <a:xfrm>
            <a:off x="6831384"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a:solidFill>
            <a:schemeClr val="accent3">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bg2">
              <a:alpha val="60000"/>
            </a:schemeClr>
          </a:solidFill>
          <a:ln w="12700">
            <a:miter lim="400000"/>
          </a:ln>
        </p:spPr>
        <p:txBody>
          <a:bodyPr wrap="square" lIns="38100" tIns="38100" rIns="38100" bIns="38100" anchor="ctr">
            <a:noAutofit/>
          </a:bodyPr>
          <a:lstStyle/>
          <a:p>
            <a:pPr algn="ctr" defTabSz="457200" hangingPunct="0"/>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7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Tree>
    <p:extLst>
      <p:ext uri="{BB962C8B-B14F-4D97-AF65-F5344CB8AC3E}">
        <p14:creationId xmlns:p14="http://schemas.microsoft.com/office/powerpoint/2010/main" val="215261200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ction Header w Photo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2">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bg2">
              <a:alpha val="60000"/>
            </a:schemeClr>
          </a:solidFill>
          <a:ln w="12700">
            <a:miter lim="400000"/>
          </a:ln>
        </p:spPr>
        <p:txBody>
          <a:bodyPr wrap="square" lIns="38100" tIns="38100" rIns="38100" bIns="38100" anchor="ctr">
            <a:noAutofit/>
          </a:bodyPr>
          <a:lstStyle/>
          <a:p>
            <a:pPr algn="ctr" defTabSz="457200" hangingPunct="0"/>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70000"/>
            </a:schemeClr>
          </a:solidFill>
          <a:ln w="12700">
            <a:miter lim="400000"/>
          </a:ln>
        </p:spPr>
        <p:txBody>
          <a:bodyPr lIns="38100" tIns="38100" rIns="38100" bIns="38100" anchor="ctr"/>
          <a:lstStyle/>
          <a:p>
            <a:pPr algn="ctr" defTabSz="457200" hangingPunct="0"/>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3" name="Picture Placeholder 29">
            <a:extLst>
              <a:ext uri="{FF2B5EF4-FFF2-40B4-BE49-F238E27FC236}">
                <a16:creationId xmlns:a16="http://schemas.microsoft.com/office/drawing/2014/main" id="{7B140BD1-698E-4732-9187-BE372F8EAB17}"/>
              </a:ext>
            </a:extLst>
          </p:cNvPr>
          <p:cNvSpPr>
            <a:spLocks noGrp="1"/>
          </p:cNvSpPr>
          <p:nvPr>
            <p:ph type="pic" sz="quarter" idx="13"/>
          </p:nvPr>
        </p:nvSpPr>
        <p:spPr>
          <a:xfrm>
            <a:off x="6831385"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p:spPr>
        <p:txBody>
          <a:bodyPr wrap="square" tIns="1097280">
            <a:noAutofit/>
          </a:bodyPr>
          <a:lstStyle>
            <a:lvl1pPr algn="ctr">
              <a:defRPr>
                <a:solidFill>
                  <a:schemeClr val="bg1"/>
                </a:solidFill>
              </a:defRPr>
            </a:lvl1pPr>
          </a:lstStyle>
          <a:p>
            <a:endParaRPr lang="en-US"/>
          </a:p>
        </p:txBody>
      </p:sp>
    </p:spTree>
    <p:extLst>
      <p:ext uri="{BB962C8B-B14F-4D97-AF65-F5344CB8AC3E}">
        <p14:creationId xmlns:p14="http://schemas.microsoft.com/office/powerpoint/2010/main" val="31865130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43754"/>
            <a:ext cx="10515600" cy="1197687"/>
          </a:xfrm>
        </p:spPr>
        <p:txBody>
          <a:bodyPr anchor="b"/>
          <a:lstStyle>
            <a:lvl1pPr>
              <a:defRPr sz="600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1268429"/>
            <a:ext cx="10515600" cy="1500187"/>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2" name="Freeform: Shape 21">
            <a:extLst>
              <a:ext uri="{FF2B5EF4-FFF2-40B4-BE49-F238E27FC236}">
                <a16:creationId xmlns:a16="http://schemas.microsoft.com/office/drawing/2014/main" id="{E6D3A46D-7F78-4A59-A12D-5EE07C50BFCD}"/>
              </a:ext>
            </a:extLst>
          </p:cNvPr>
          <p:cNvSpPr/>
          <p:nvPr userDrawn="1"/>
        </p:nvSpPr>
        <p:spPr>
          <a:xfrm>
            <a:off x="4874400" y="980564"/>
            <a:ext cx="5337219" cy="5877435"/>
          </a:xfrm>
          <a:custGeom>
            <a:avLst/>
            <a:gdLst>
              <a:gd name="connsiteX0" fmla="*/ 2668564 w 5337219"/>
              <a:gd name="connsiteY0" fmla="*/ 4 h 5877435"/>
              <a:gd name="connsiteX1" fmla="*/ 5298463 w 5337219"/>
              <a:gd name="connsiteY1" fmla="*/ 2313679 h 5877435"/>
              <a:gd name="connsiteX2" fmla="*/ 4814532 w 5337219"/>
              <a:gd name="connsiteY2" fmla="*/ 5839447 h 5877435"/>
              <a:gd name="connsiteX3" fmla="*/ 4792182 w 5337219"/>
              <a:gd name="connsiteY3" fmla="*/ 5877435 h 5877435"/>
              <a:gd name="connsiteX4" fmla="*/ 2010121 w 5337219"/>
              <a:gd name="connsiteY4" fmla="*/ 5877435 h 5877435"/>
              <a:gd name="connsiteX5" fmla="*/ 1990508 w 5337219"/>
              <a:gd name="connsiteY5" fmla="*/ 5861996 h 5877435"/>
              <a:gd name="connsiteX6" fmla="*/ 13028 w 5337219"/>
              <a:gd name="connsiteY6" fmla="*/ 2845602 h 5877435"/>
              <a:gd name="connsiteX7" fmla="*/ 2397045 w 5337219"/>
              <a:gd name="connsiteY7" fmla="*/ 13894 h 5877435"/>
              <a:gd name="connsiteX8" fmla="*/ 2668564 w 5337219"/>
              <a:gd name="connsiteY8" fmla="*/ 4 h 587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7219" h="5877435">
                <a:moveTo>
                  <a:pt x="2668564" y="4"/>
                </a:moveTo>
                <a:cubicBezTo>
                  <a:pt x="4014395" y="-2472"/>
                  <a:pt x="5165470" y="985268"/>
                  <a:pt x="5298463" y="2313679"/>
                </a:cubicBezTo>
                <a:cubicBezTo>
                  <a:pt x="5395814" y="3287847"/>
                  <a:pt x="5335779" y="4887236"/>
                  <a:pt x="4814532" y="5839447"/>
                </a:cubicBezTo>
                <a:lnTo>
                  <a:pt x="4792182" y="5877435"/>
                </a:lnTo>
                <a:lnTo>
                  <a:pt x="2010121" y="5877435"/>
                </a:lnTo>
                <a:lnTo>
                  <a:pt x="1990508" y="5861996"/>
                </a:lnTo>
                <a:cubicBezTo>
                  <a:pt x="984465" y="5040513"/>
                  <a:pt x="101529" y="3731409"/>
                  <a:pt x="13028" y="2845602"/>
                </a:cubicBezTo>
                <a:cubicBezTo>
                  <a:pt x="-131154" y="1428631"/>
                  <a:pt x="937953" y="160764"/>
                  <a:pt x="2397045" y="13894"/>
                </a:cubicBezTo>
                <a:cubicBezTo>
                  <a:pt x="2488255" y="4735"/>
                  <a:pt x="2578842" y="169"/>
                  <a:pt x="2668564" y="4"/>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0" name="Freeform: Shape 19">
            <a:extLst>
              <a:ext uri="{FF2B5EF4-FFF2-40B4-BE49-F238E27FC236}">
                <a16:creationId xmlns:a16="http://schemas.microsoft.com/office/drawing/2014/main" id="{33E765F1-E837-4960-9A2B-971A41844935}"/>
              </a:ext>
            </a:extLst>
          </p:cNvPr>
          <p:cNvSpPr/>
          <p:nvPr userDrawn="1"/>
        </p:nvSpPr>
        <p:spPr>
          <a:xfrm>
            <a:off x="3830303" y="2049794"/>
            <a:ext cx="7895563" cy="4808204"/>
          </a:xfrm>
          <a:custGeom>
            <a:avLst/>
            <a:gdLst>
              <a:gd name="connsiteX0" fmla="*/ 5369884 w 7895563"/>
              <a:gd name="connsiteY0" fmla="*/ 1078 h 4808204"/>
              <a:gd name="connsiteX1" fmla="*/ 7862727 w 7895563"/>
              <a:gd name="connsiteY1" fmla="*/ 1675871 h 4808204"/>
              <a:gd name="connsiteX2" fmla="*/ 5732088 w 7895563"/>
              <a:gd name="connsiteY2" fmla="*/ 4760070 h 4808204"/>
              <a:gd name="connsiteX3" fmla="*/ 5620342 w 7895563"/>
              <a:gd name="connsiteY3" fmla="*/ 4808204 h 4808204"/>
              <a:gd name="connsiteX4" fmla="*/ 549240 w 7895563"/>
              <a:gd name="connsiteY4" fmla="*/ 4808204 h 4808204"/>
              <a:gd name="connsiteX5" fmla="*/ 486839 w 7895563"/>
              <a:gd name="connsiteY5" fmla="*/ 4767416 h 4808204"/>
              <a:gd name="connsiteX6" fmla="*/ 98819 w 7895563"/>
              <a:gd name="connsiteY6" fmla="*/ 4313512 h 4808204"/>
              <a:gd name="connsiteX7" fmla="*/ 3527321 w 7895563"/>
              <a:gd name="connsiteY7" fmla="*/ 325893 h 4808204"/>
              <a:gd name="connsiteX8" fmla="*/ 5369884 w 7895563"/>
              <a:gd name="connsiteY8" fmla="*/ 1078 h 480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5563" h="4808204">
                <a:moveTo>
                  <a:pt x="5369884" y="1078"/>
                </a:moveTo>
                <a:cubicBezTo>
                  <a:pt x="7190903" y="-38494"/>
                  <a:pt x="7755976" y="1021217"/>
                  <a:pt x="7862727" y="1675871"/>
                </a:cubicBezTo>
                <a:cubicBezTo>
                  <a:pt x="8103812" y="3154214"/>
                  <a:pt x="6979491" y="4179076"/>
                  <a:pt x="5732088" y="4760070"/>
                </a:cubicBezTo>
                <a:lnTo>
                  <a:pt x="5620342" y="4808204"/>
                </a:lnTo>
                <a:lnTo>
                  <a:pt x="549240" y="4808204"/>
                </a:lnTo>
                <a:lnTo>
                  <a:pt x="486839" y="4767416"/>
                </a:lnTo>
                <a:cubicBezTo>
                  <a:pt x="312414" y="4637640"/>
                  <a:pt x="179004" y="4486459"/>
                  <a:pt x="98819" y="4313512"/>
                </a:cubicBezTo>
                <a:cubicBezTo>
                  <a:pt x="-492886" y="3040495"/>
                  <a:pt x="1689731" y="875246"/>
                  <a:pt x="3527321" y="325893"/>
                </a:cubicBezTo>
                <a:cubicBezTo>
                  <a:pt x="4251648" y="109422"/>
                  <a:pt x="4859999" y="12158"/>
                  <a:pt x="5369884" y="1078"/>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igure">
            <a:extLst>
              <a:ext uri="{FF2B5EF4-FFF2-40B4-BE49-F238E27FC236}">
                <a16:creationId xmlns:a16="http://schemas.microsoft.com/office/drawing/2014/main" id="{7B0794A8-5CB9-4466-B2A1-B736C2408414}"/>
              </a:ext>
            </a:extLst>
          </p:cNvPr>
          <p:cNvSpPr/>
          <p:nvPr userDrawn="1"/>
        </p:nvSpPr>
        <p:spPr>
          <a:xfrm>
            <a:off x="3208844" y="1651975"/>
            <a:ext cx="7779006" cy="5348770"/>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7" name="Figure">
            <a:extLst>
              <a:ext uri="{FF2B5EF4-FFF2-40B4-BE49-F238E27FC236}">
                <a16:creationId xmlns:a16="http://schemas.microsoft.com/office/drawing/2014/main" id="{B833C6E6-D2AD-4F4D-A36B-8F197824B45A}"/>
              </a:ext>
            </a:extLst>
          </p:cNvPr>
          <p:cNvSpPr/>
          <p:nvPr userDrawn="1"/>
        </p:nvSpPr>
        <p:spPr>
          <a:xfrm>
            <a:off x="10319088" y="1254199"/>
            <a:ext cx="671883" cy="6399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igure">
            <a:extLst>
              <a:ext uri="{FF2B5EF4-FFF2-40B4-BE49-F238E27FC236}">
                <a16:creationId xmlns:a16="http://schemas.microsoft.com/office/drawing/2014/main" id="{43D2B85A-0851-443A-B2F7-A5A2AC52A21C}"/>
              </a:ext>
            </a:extLst>
          </p:cNvPr>
          <p:cNvSpPr/>
          <p:nvPr userDrawn="1"/>
        </p:nvSpPr>
        <p:spPr>
          <a:xfrm>
            <a:off x="2711624" y="4784458"/>
            <a:ext cx="973269" cy="991612"/>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15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Tree>
    <p:extLst>
      <p:ext uri="{BB962C8B-B14F-4D97-AF65-F5344CB8AC3E}">
        <p14:creationId xmlns:p14="http://schemas.microsoft.com/office/powerpoint/2010/main" val="3423283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46EE81-A2B0-4F51-BB97-C103687ABB0A}" type="datetimeFigureOut">
              <a:rPr lang="en-US" smtClean="0"/>
              <a:t>9/26/22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FC6D4-58D4-4457-9D62-58396A570739}" type="slidenum">
              <a:rPr lang="en-US" smtClean="0"/>
              <a:t>‹#›</a:t>
            </a:fld>
            <a:endParaRPr lang="en-US"/>
          </a:p>
        </p:txBody>
      </p:sp>
    </p:spTree>
    <p:extLst>
      <p:ext uri="{BB962C8B-B14F-4D97-AF65-F5344CB8AC3E}">
        <p14:creationId xmlns:p14="http://schemas.microsoft.com/office/powerpoint/2010/main" val="386538377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ection Header 2 w Photo">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43754"/>
            <a:ext cx="10515600" cy="1197687"/>
          </a:xfrm>
        </p:spPr>
        <p:txBody>
          <a:bodyPr anchor="b"/>
          <a:lstStyle>
            <a:lvl1pPr>
              <a:defRPr sz="600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1268429"/>
            <a:ext cx="10515600" cy="1500187"/>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2" name="Freeform: Shape 21">
            <a:extLst>
              <a:ext uri="{FF2B5EF4-FFF2-40B4-BE49-F238E27FC236}">
                <a16:creationId xmlns:a16="http://schemas.microsoft.com/office/drawing/2014/main" id="{6CA2A693-AE58-4C41-825A-D32BC0811ACB}"/>
              </a:ext>
            </a:extLst>
          </p:cNvPr>
          <p:cNvSpPr/>
          <p:nvPr userDrawn="1"/>
        </p:nvSpPr>
        <p:spPr>
          <a:xfrm>
            <a:off x="4874400" y="980564"/>
            <a:ext cx="5337219" cy="5877435"/>
          </a:xfrm>
          <a:custGeom>
            <a:avLst/>
            <a:gdLst>
              <a:gd name="connsiteX0" fmla="*/ 2668564 w 5337219"/>
              <a:gd name="connsiteY0" fmla="*/ 4 h 5877435"/>
              <a:gd name="connsiteX1" fmla="*/ 5298463 w 5337219"/>
              <a:gd name="connsiteY1" fmla="*/ 2313679 h 5877435"/>
              <a:gd name="connsiteX2" fmla="*/ 4814532 w 5337219"/>
              <a:gd name="connsiteY2" fmla="*/ 5839447 h 5877435"/>
              <a:gd name="connsiteX3" fmla="*/ 4792182 w 5337219"/>
              <a:gd name="connsiteY3" fmla="*/ 5877435 h 5877435"/>
              <a:gd name="connsiteX4" fmla="*/ 2010121 w 5337219"/>
              <a:gd name="connsiteY4" fmla="*/ 5877435 h 5877435"/>
              <a:gd name="connsiteX5" fmla="*/ 1990508 w 5337219"/>
              <a:gd name="connsiteY5" fmla="*/ 5861996 h 5877435"/>
              <a:gd name="connsiteX6" fmla="*/ 13028 w 5337219"/>
              <a:gd name="connsiteY6" fmla="*/ 2845602 h 5877435"/>
              <a:gd name="connsiteX7" fmla="*/ 2397045 w 5337219"/>
              <a:gd name="connsiteY7" fmla="*/ 13894 h 5877435"/>
              <a:gd name="connsiteX8" fmla="*/ 2668564 w 5337219"/>
              <a:gd name="connsiteY8" fmla="*/ 4 h 587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7219" h="5877435">
                <a:moveTo>
                  <a:pt x="2668564" y="4"/>
                </a:moveTo>
                <a:cubicBezTo>
                  <a:pt x="4014395" y="-2472"/>
                  <a:pt x="5165470" y="985268"/>
                  <a:pt x="5298463" y="2313679"/>
                </a:cubicBezTo>
                <a:cubicBezTo>
                  <a:pt x="5395814" y="3287847"/>
                  <a:pt x="5335779" y="4887236"/>
                  <a:pt x="4814532" y="5839447"/>
                </a:cubicBezTo>
                <a:lnTo>
                  <a:pt x="4792182" y="5877435"/>
                </a:lnTo>
                <a:lnTo>
                  <a:pt x="2010121" y="5877435"/>
                </a:lnTo>
                <a:lnTo>
                  <a:pt x="1990508" y="5861996"/>
                </a:lnTo>
                <a:cubicBezTo>
                  <a:pt x="984465" y="5040513"/>
                  <a:pt x="101529" y="3731409"/>
                  <a:pt x="13028" y="2845602"/>
                </a:cubicBezTo>
                <a:cubicBezTo>
                  <a:pt x="-131154" y="1428631"/>
                  <a:pt x="937953" y="160764"/>
                  <a:pt x="2397045" y="13894"/>
                </a:cubicBezTo>
                <a:cubicBezTo>
                  <a:pt x="2488255" y="4735"/>
                  <a:pt x="2578842" y="169"/>
                  <a:pt x="2668564" y="4"/>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reeform: Shape 14">
            <a:extLst>
              <a:ext uri="{FF2B5EF4-FFF2-40B4-BE49-F238E27FC236}">
                <a16:creationId xmlns:a16="http://schemas.microsoft.com/office/drawing/2014/main" id="{6F82D26C-ABC8-4121-9D52-27E8B77173C3}"/>
              </a:ext>
            </a:extLst>
          </p:cNvPr>
          <p:cNvSpPr/>
          <p:nvPr userDrawn="1"/>
        </p:nvSpPr>
        <p:spPr>
          <a:xfrm>
            <a:off x="3830303" y="2049794"/>
            <a:ext cx="7895563" cy="4808204"/>
          </a:xfrm>
          <a:custGeom>
            <a:avLst/>
            <a:gdLst>
              <a:gd name="connsiteX0" fmla="*/ 5369884 w 7895563"/>
              <a:gd name="connsiteY0" fmla="*/ 1078 h 4808204"/>
              <a:gd name="connsiteX1" fmla="*/ 7862727 w 7895563"/>
              <a:gd name="connsiteY1" fmla="*/ 1675871 h 4808204"/>
              <a:gd name="connsiteX2" fmla="*/ 5732088 w 7895563"/>
              <a:gd name="connsiteY2" fmla="*/ 4760070 h 4808204"/>
              <a:gd name="connsiteX3" fmla="*/ 5620342 w 7895563"/>
              <a:gd name="connsiteY3" fmla="*/ 4808204 h 4808204"/>
              <a:gd name="connsiteX4" fmla="*/ 549240 w 7895563"/>
              <a:gd name="connsiteY4" fmla="*/ 4808204 h 4808204"/>
              <a:gd name="connsiteX5" fmla="*/ 486839 w 7895563"/>
              <a:gd name="connsiteY5" fmla="*/ 4767416 h 4808204"/>
              <a:gd name="connsiteX6" fmla="*/ 98819 w 7895563"/>
              <a:gd name="connsiteY6" fmla="*/ 4313512 h 4808204"/>
              <a:gd name="connsiteX7" fmla="*/ 3527321 w 7895563"/>
              <a:gd name="connsiteY7" fmla="*/ 325893 h 4808204"/>
              <a:gd name="connsiteX8" fmla="*/ 5369884 w 7895563"/>
              <a:gd name="connsiteY8" fmla="*/ 1078 h 480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5563" h="4808204">
                <a:moveTo>
                  <a:pt x="5369884" y="1078"/>
                </a:moveTo>
                <a:cubicBezTo>
                  <a:pt x="7190903" y="-38494"/>
                  <a:pt x="7755976" y="1021217"/>
                  <a:pt x="7862727" y="1675871"/>
                </a:cubicBezTo>
                <a:cubicBezTo>
                  <a:pt x="8103812" y="3154214"/>
                  <a:pt x="6979491" y="4179076"/>
                  <a:pt x="5732088" y="4760070"/>
                </a:cubicBezTo>
                <a:lnTo>
                  <a:pt x="5620342" y="4808204"/>
                </a:lnTo>
                <a:lnTo>
                  <a:pt x="549240" y="4808204"/>
                </a:lnTo>
                <a:lnTo>
                  <a:pt x="486839" y="4767416"/>
                </a:lnTo>
                <a:cubicBezTo>
                  <a:pt x="312414" y="4637640"/>
                  <a:pt x="179004" y="4486459"/>
                  <a:pt x="98819" y="4313512"/>
                </a:cubicBezTo>
                <a:cubicBezTo>
                  <a:pt x="-492886" y="3040495"/>
                  <a:pt x="1689731" y="875246"/>
                  <a:pt x="3527321" y="325893"/>
                </a:cubicBezTo>
                <a:cubicBezTo>
                  <a:pt x="4251648" y="109422"/>
                  <a:pt x="4859999" y="12158"/>
                  <a:pt x="5369884" y="1078"/>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0A40D36-2BD3-4F77-92AA-A95427EF3D43}"/>
              </a:ext>
            </a:extLst>
          </p:cNvPr>
          <p:cNvSpPr/>
          <p:nvPr userDrawn="1"/>
        </p:nvSpPr>
        <p:spPr>
          <a:xfrm>
            <a:off x="2711624" y="4784458"/>
            <a:ext cx="973269" cy="991612"/>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15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7" name="Figure">
            <a:extLst>
              <a:ext uri="{FF2B5EF4-FFF2-40B4-BE49-F238E27FC236}">
                <a16:creationId xmlns:a16="http://schemas.microsoft.com/office/drawing/2014/main" id="{B833C6E6-D2AD-4F4D-A36B-8F197824B45A}"/>
              </a:ext>
            </a:extLst>
          </p:cNvPr>
          <p:cNvSpPr/>
          <p:nvPr userDrawn="1"/>
        </p:nvSpPr>
        <p:spPr>
          <a:xfrm>
            <a:off x="10319088" y="1254199"/>
            <a:ext cx="671883" cy="6399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0" name="Picture Placeholder 19">
            <a:extLst>
              <a:ext uri="{FF2B5EF4-FFF2-40B4-BE49-F238E27FC236}">
                <a16:creationId xmlns:a16="http://schemas.microsoft.com/office/drawing/2014/main" id="{99B1E94F-6B0A-4BB6-BFB9-6DB8090FBAA7}"/>
              </a:ext>
            </a:extLst>
          </p:cNvPr>
          <p:cNvSpPr>
            <a:spLocks noGrp="1"/>
          </p:cNvSpPr>
          <p:nvPr>
            <p:ph type="pic" sz="quarter" idx="13"/>
          </p:nvPr>
        </p:nvSpPr>
        <p:spPr>
          <a:xfrm>
            <a:off x="3208844" y="1651909"/>
            <a:ext cx="7779006" cy="5206089"/>
          </a:xfrm>
          <a:custGeom>
            <a:avLst/>
            <a:gdLst>
              <a:gd name="connsiteX0" fmla="*/ 6499213 w 7779006"/>
              <a:gd name="connsiteY0" fmla="*/ 1020 h 5206089"/>
              <a:gd name="connsiteX1" fmla="*/ 7779006 w 7779006"/>
              <a:gd name="connsiteY1" fmla="*/ 1995083 h 5206089"/>
              <a:gd name="connsiteX2" fmla="*/ 5373114 w 7779006"/>
              <a:gd name="connsiteY2" fmla="*/ 5176751 h 5206089"/>
              <a:gd name="connsiteX3" fmla="*/ 5288242 w 7779006"/>
              <a:gd name="connsiteY3" fmla="*/ 5206089 h 5206089"/>
              <a:gd name="connsiteX4" fmla="*/ 3576433 w 7779006"/>
              <a:gd name="connsiteY4" fmla="*/ 5206089 h 5206089"/>
              <a:gd name="connsiteX5" fmla="*/ 3473560 w 7779006"/>
              <a:gd name="connsiteY5" fmla="*/ 5176751 h 5206089"/>
              <a:gd name="connsiteX6" fmla="*/ 0 w 7779006"/>
              <a:gd name="connsiteY6" fmla="*/ 1995083 h 5206089"/>
              <a:gd name="connsiteX7" fmla="*/ 4755998 w 7779006"/>
              <a:gd name="connsiteY7" fmla="*/ 520786 h 5206089"/>
              <a:gd name="connsiteX8" fmla="*/ 6499213 w 7779006"/>
              <a:gd name="connsiteY8" fmla="*/ 1020 h 520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006" h="5206089">
                <a:moveTo>
                  <a:pt x="6499213" y="1020"/>
                </a:moveTo>
                <a:cubicBezTo>
                  <a:pt x="7461712" y="34580"/>
                  <a:pt x="7779006" y="892631"/>
                  <a:pt x="7779006" y="1995083"/>
                </a:cubicBezTo>
                <a:cubicBezTo>
                  <a:pt x="7779006" y="3297982"/>
                  <a:pt x="6649940" y="4697672"/>
                  <a:pt x="5373114" y="5176751"/>
                </a:cubicBezTo>
                <a:lnTo>
                  <a:pt x="5288242" y="5206089"/>
                </a:lnTo>
                <a:lnTo>
                  <a:pt x="3576433" y="5206089"/>
                </a:lnTo>
                <a:lnTo>
                  <a:pt x="3473560" y="5176751"/>
                </a:lnTo>
                <a:cubicBezTo>
                  <a:pt x="1905552" y="4697672"/>
                  <a:pt x="0" y="3297982"/>
                  <a:pt x="0" y="1995083"/>
                </a:cubicBezTo>
                <a:cubicBezTo>
                  <a:pt x="0" y="391516"/>
                  <a:pt x="3343892" y="1254157"/>
                  <a:pt x="4755998" y="520786"/>
                </a:cubicBezTo>
                <a:cubicBezTo>
                  <a:pt x="5490907" y="140862"/>
                  <a:pt x="6061713" y="-14234"/>
                  <a:pt x="6499213" y="1020"/>
                </a:cubicBezTo>
                <a:close/>
              </a:path>
            </a:pathLst>
          </a:custGeom>
          <a:solidFill>
            <a:schemeClr val="accent3"/>
          </a:solidFill>
        </p:spPr>
        <p:txBody>
          <a:bodyPr wrap="square" tIns="1645920" anchor="t">
            <a:noAutofit/>
          </a:bodyPr>
          <a:lstStyle>
            <a:lvl1pPr algn="ctr">
              <a:defRPr/>
            </a:lvl1pPr>
          </a:lstStyle>
          <a:p>
            <a:endParaRPr lang="en-US"/>
          </a:p>
        </p:txBody>
      </p:sp>
    </p:spTree>
    <p:extLst>
      <p:ext uri="{BB962C8B-B14F-4D97-AF65-F5344CB8AC3E}">
        <p14:creationId xmlns:p14="http://schemas.microsoft.com/office/powerpoint/2010/main" val="1261872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ection Header 2 w Photo (bi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405909"/>
            <a:ext cx="10515600" cy="1197687"/>
          </a:xfrm>
        </p:spPr>
        <p:txBody>
          <a:bodyPr anchor="b"/>
          <a:lstStyle>
            <a:lvl1pPr>
              <a:defRPr sz="600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1630584"/>
            <a:ext cx="10515600" cy="1500187"/>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2" name="Freeform: Shape 21">
            <a:extLst>
              <a:ext uri="{FF2B5EF4-FFF2-40B4-BE49-F238E27FC236}">
                <a16:creationId xmlns:a16="http://schemas.microsoft.com/office/drawing/2014/main" id="{B09E196A-2B73-4233-A237-4B183A27C60C}"/>
              </a:ext>
            </a:extLst>
          </p:cNvPr>
          <p:cNvSpPr/>
          <p:nvPr userDrawn="1"/>
        </p:nvSpPr>
        <p:spPr>
          <a:xfrm>
            <a:off x="4874400" y="980564"/>
            <a:ext cx="5337219" cy="5877435"/>
          </a:xfrm>
          <a:custGeom>
            <a:avLst/>
            <a:gdLst>
              <a:gd name="connsiteX0" fmla="*/ 2668564 w 5337219"/>
              <a:gd name="connsiteY0" fmla="*/ 4 h 5877435"/>
              <a:gd name="connsiteX1" fmla="*/ 5298463 w 5337219"/>
              <a:gd name="connsiteY1" fmla="*/ 2313679 h 5877435"/>
              <a:gd name="connsiteX2" fmla="*/ 4814532 w 5337219"/>
              <a:gd name="connsiteY2" fmla="*/ 5839447 h 5877435"/>
              <a:gd name="connsiteX3" fmla="*/ 4792182 w 5337219"/>
              <a:gd name="connsiteY3" fmla="*/ 5877435 h 5877435"/>
              <a:gd name="connsiteX4" fmla="*/ 2010121 w 5337219"/>
              <a:gd name="connsiteY4" fmla="*/ 5877435 h 5877435"/>
              <a:gd name="connsiteX5" fmla="*/ 1990508 w 5337219"/>
              <a:gd name="connsiteY5" fmla="*/ 5861996 h 5877435"/>
              <a:gd name="connsiteX6" fmla="*/ 13028 w 5337219"/>
              <a:gd name="connsiteY6" fmla="*/ 2845602 h 5877435"/>
              <a:gd name="connsiteX7" fmla="*/ 2397045 w 5337219"/>
              <a:gd name="connsiteY7" fmla="*/ 13894 h 5877435"/>
              <a:gd name="connsiteX8" fmla="*/ 2668564 w 5337219"/>
              <a:gd name="connsiteY8" fmla="*/ 4 h 587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7219" h="5877435">
                <a:moveTo>
                  <a:pt x="2668564" y="4"/>
                </a:moveTo>
                <a:cubicBezTo>
                  <a:pt x="4014395" y="-2472"/>
                  <a:pt x="5165470" y="985268"/>
                  <a:pt x="5298463" y="2313679"/>
                </a:cubicBezTo>
                <a:cubicBezTo>
                  <a:pt x="5395814" y="3287847"/>
                  <a:pt x="5335779" y="4887236"/>
                  <a:pt x="4814532" y="5839447"/>
                </a:cubicBezTo>
                <a:lnTo>
                  <a:pt x="4792182" y="5877435"/>
                </a:lnTo>
                <a:lnTo>
                  <a:pt x="2010121" y="5877435"/>
                </a:lnTo>
                <a:lnTo>
                  <a:pt x="1990508" y="5861996"/>
                </a:lnTo>
                <a:cubicBezTo>
                  <a:pt x="984465" y="5040513"/>
                  <a:pt x="101529" y="3731409"/>
                  <a:pt x="13028" y="2845602"/>
                </a:cubicBezTo>
                <a:cubicBezTo>
                  <a:pt x="-131154" y="1428631"/>
                  <a:pt x="937953" y="160764"/>
                  <a:pt x="2397045" y="13894"/>
                </a:cubicBezTo>
                <a:cubicBezTo>
                  <a:pt x="2488255" y="4735"/>
                  <a:pt x="2578842" y="169"/>
                  <a:pt x="2668564" y="4"/>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0" name="Freeform: Shape 19">
            <a:extLst>
              <a:ext uri="{FF2B5EF4-FFF2-40B4-BE49-F238E27FC236}">
                <a16:creationId xmlns:a16="http://schemas.microsoft.com/office/drawing/2014/main" id="{7A7148EA-E1BB-48D0-8BFB-BE2CA7C08F52}"/>
              </a:ext>
            </a:extLst>
          </p:cNvPr>
          <p:cNvSpPr/>
          <p:nvPr userDrawn="1"/>
        </p:nvSpPr>
        <p:spPr>
          <a:xfrm>
            <a:off x="3830303" y="2049794"/>
            <a:ext cx="7895563" cy="4808204"/>
          </a:xfrm>
          <a:custGeom>
            <a:avLst/>
            <a:gdLst>
              <a:gd name="connsiteX0" fmla="*/ 5369884 w 7895563"/>
              <a:gd name="connsiteY0" fmla="*/ 1078 h 4808204"/>
              <a:gd name="connsiteX1" fmla="*/ 7862727 w 7895563"/>
              <a:gd name="connsiteY1" fmla="*/ 1675871 h 4808204"/>
              <a:gd name="connsiteX2" fmla="*/ 5732088 w 7895563"/>
              <a:gd name="connsiteY2" fmla="*/ 4760070 h 4808204"/>
              <a:gd name="connsiteX3" fmla="*/ 5620342 w 7895563"/>
              <a:gd name="connsiteY3" fmla="*/ 4808204 h 4808204"/>
              <a:gd name="connsiteX4" fmla="*/ 549240 w 7895563"/>
              <a:gd name="connsiteY4" fmla="*/ 4808204 h 4808204"/>
              <a:gd name="connsiteX5" fmla="*/ 486839 w 7895563"/>
              <a:gd name="connsiteY5" fmla="*/ 4767416 h 4808204"/>
              <a:gd name="connsiteX6" fmla="*/ 98819 w 7895563"/>
              <a:gd name="connsiteY6" fmla="*/ 4313512 h 4808204"/>
              <a:gd name="connsiteX7" fmla="*/ 3527321 w 7895563"/>
              <a:gd name="connsiteY7" fmla="*/ 325893 h 4808204"/>
              <a:gd name="connsiteX8" fmla="*/ 5369884 w 7895563"/>
              <a:gd name="connsiteY8" fmla="*/ 1078 h 480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5563" h="4808204">
                <a:moveTo>
                  <a:pt x="5369884" y="1078"/>
                </a:moveTo>
                <a:cubicBezTo>
                  <a:pt x="7190903" y="-38494"/>
                  <a:pt x="7755976" y="1021217"/>
                  <a:pt x="7862727" y="1675871"/>
                </a:cubicBezTo>
                <a:cubicBezTo>
                  <a:pt x="8103812" y="3154214"/>
                  <a:pt x="6979491" y="4179076"/>
                  <a:pt x="5732088" y="4760070"/>
                </a:cubicBezTo>
                <a:lnTo>
                  <a:pt x="5620342" y="4808204"/>
                </a:lnTo>
                <a:lnTo>
                  <a:pt x="549240" y="4808204"/>
                </a:lnTo>
                <a:lnTo>
                  <a:pt x="486839" y="4767416"/>
                </a:lnTo>
                <a:cubicBezTo>
                  <a:pt x="312414" y="4637640"/>
                  <a:pt x="179004" y="4486459"/>
                  <a:pt x="98819" y="4313512"/>
                </a:cubicBezTo>
                <a:cubicBezTo>
                  <a:pt x="-492886" y="3040495"/>
                  <a:pt x="1689731" y="875246"/>
                  <a:pt x="3527321" y="325893"/>
                </a:cubicBezTo>
                <a:cubicBezTo>
                  <a:pt x="4251648" y="109422"/>
                  <a:pt x="4859999" y="12158"/>
                  <a:pt x="5369884" y="1078"/>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0A40D36-2BD3-4F77-92AA-A95427EF3D43}"/>
              </a:ext>
            </a:extLst>
          </p:cNvPr>
          <p:cNvSpPr/>
          <p:nvPr userDrawn="1"/>
        </p:nvSpPr>
        <p:spPr>
          <a:xfrm>
            <a:off x="2711624" y="4784458"/>
            <a:ext cx="973269" cy="991612"/>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15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7" name="Figure">
            <a:extLst>
              <a:ext uri="{FF2B5EF4-FFF2-40B4-BE49-F238E27FC236}">
                <a16:creationId xmlns:a16="http://schemas.microsoft.com/office/drawing/2014/main" id="{B833C6E6-D2AD-4F4D-A36B-8F197824B45A}"/>
              </a:ext>
            </a:extLst>
          </p:cNvPr>
          <p:cNvSpPr/>
          <p:nvPr userDrawn="1"/>
        </p:nvSpPr>
        <p:spPr>
          <a:xfrm>
            <a:off x="10319088" y="1254199"/>
            <a:ext cx="671883" cy="6399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Picture Placeholder 14">
            <a:extLst>
              <a:ext uri="{FF2B5EF4-FFF2-40B4-BE49-F238E27FC236}">
                <a16:creationId xmlns:a16="http://schemas.microsoft.com/office/drawing/2014/main" id="{D6588FD2-164B-4DDE-9260-E26517416615}"/>
              </a:ext>
            </a:extLst>
          </p:cNvPr>
          <p:cNvSpPr>
            <a:spLocks noGrp="1"/>
          </p:cNvSpPr>
          <p:nvPr>
            <p:ph type="pic" sz="quarter" idx="13"/>
          </p:nvPr>
        </p:nvSpPr>
        <p:spPr>
          <a:xfrm>
            <a:off x="3208844" y="1651909"/>
            <a:ext cx="7779006" cy="5206089"/>
          </a:xfrm>
          <a:custGeom>
            <a:avLst/>
            <a:gdLst>
              <a:gd name="connsiteX0" fmla="*/ 6499213 w 7779006"/>
              <a:gd name="connsiteY0" fmla="*/ 1020 h 5206089"/>
              <a:gd name="connsiteX1" fmla="*/ 7779006 w 7779006"/>
              <a:gd name="connsiteY1" fmla="*/ 1995083 h 5206089"/>
              <a:gd name="connsiteX2" fmla="*/ 5373114 w 7779006"/>
              <a:gd name="connsiteY2" fmla="*/ 5176751 h 5206089"/>
              <a:gd name="connsiteX3" fmla="*/ 5288242 w 7779006"/>
              <a:gd name="connsiteY3" fmla="*/ 5206089 h 5206089"/>
              <a:gd name="connsiteX4" fmla="*/ 3576433 w 7779006"/>
              <a:gd name="connsiteY4" fmla="*/ 5206089 h 5206089"/>
              <a:gd name="connsiteX5" fmla="*/ 3473560 w 7779006"/>
              <a:gd name="connsiteY5" fmla="*/ 5176751 h 5206089"/>
              <a:gd name="connsiteX6" fmla="*/ 0 w 7779006"/>
              <a:gd name="connsiteY6" fmla="*/ 1995083 h 5206089"/>
              <a:gd name="connsiteX7" fmla="*/ 4755998 w 7779006"/>
              <a:gd name="connsiteY7" fmla="*/ 520786 h 5206089"/>
              <a:gd name="connsiteX8" fmla="*/ 6499213 w 7779006"/>
              <a:gd name="connsiteY8" fmla="*/ 1020 h 520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006" h="5206089">
                <a:moveTo>
                  <a:pt x="6499213" y="1020"/>
                </a:moveTo>
                <a:cubicBezTo>
                  <a:pt x="7461712" y="34580"/>
                  <a:pt x="7779006" y="892631"/>
                  <a:pt x="7779006" y="1995083"/>
                </a:cubicBezTo>
                <a:cubicBezTo>
                  <a:pt x="7779006" y="3297982"/>
                  <a:pt x="6649940" y="4697672"/>
                  <a:pt x="5373114" y="5176751"/>
                </a:cubicBezTo>
                <a:lnTo>
                  <a:pt x="5288242" y="5206089"/>
                </a:lnTo>
                <a:lnTo>
                  <a:pt x="3576433" y="5206089"/>
                </a:lnTo>
                <a:lnTo>
                  <a:pt x="3473560" y="5176751"/>
                </a:lnTo>
                <a:cubicBezTo>
                  <a:pt x="1905552" y="4697672"/>
                  <a:pt x="0" y="3297982"/>
                  <a:pt x="0" y="1995083"/>
                </a:cubicBezTo>
                <a:cubicBezTo>
                  <a:pt x="0" y="391516"/>
                  <a:pt x="3343892" y="1254157"/>
                  <a:pt x="4755998" y="520786"/>
                </a:cubicBezTo>
                <a:cubicBezTo>
                  <a:pt x="5490907" y="140862"/>
                  <a:pt x="6061713" y="-14234"/>
                  <a:pt x="6499213" y="1020"/>
                </a:cubicBezTo>
                <a:close/>
              </a:path>
            </a:pathLst>
          </a:custGeom>
          <a:solidFill>
            <a:schemeClr val="accent3"/>
          </a:solidFill>
        </p:spPr>
        <p:txBody>
          <a:bodyPr wrap="square" tIns="1645920" anchor="t">
            <a:noAutofit/>
          </a:bodyPr>
          <a:lstStyle>
            <a:lvl1pPr algn="ctr">
              <a:defRPr/>
            </a:lvl1pPr>
          </a:lstStyle>
          <a:p>
            <a:endParaRPr lang="en-US"/>
          </a:p>
        </p:txBody>
      </p:sp>
    </p:spTree>
    <p:extLst>
      <p:ext uri="{BB962C8B-B14F-4D97-AF65-F5344CB8AC3E}">
        <p14:creationId xmlns:p14="http://schemas.microsoft.com/office/powerpoint/2010/main" val="202253501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grpSp>
        <p:nvGrpSpPr>
          <p:cNvPr id="24" name="Group 23">
            <a:extLst>
              <a:ext uri="{FF2B5EF4-FFF2-40B4-BE49-F238E27FC236}">
                <a16:creationId xmlns:a16="http://schemas.microsoft.com/office/drawing/2014/main" id="{56093E40-6F04-4491-9C8D-06005D9BB3A5}"/>
              </a:ext>
            </a:extLst>
          </p:cNvPr>
          <p:cNvGrpSpPr/>
          <p:nvPr userDrawn="1"/>
        </p:nvGrpSpPr>
        <p:grpSpPr>
          <a:xfrm>
            <a:off x="41945" y="620688"/>
            <a:ext cx="12102727" cy="6237315"/>
            <a:chOff x="695401" y="1241443"/>
            <a:chExt cx="10898227" cy="5616559"/>
          </a:xfrm>
        </p:grpSpPr>
        <p:sp>
          <p:nvSpPr>
            <p:cNvPr id="21" name="Freeform: Shape 20">
              <a:extLst>
                <a:ext uri="{FF2B5EF4-FFF2-40B4-BE49-F238E27FC236}">
                  <a16:creationId xmlns:a16="http://schemas.microsoft.com/office/drawing/2014/main" id="{0E9CB3F7-3ABC-4104-B98A-0121ACF534AE}"/>
                </a:ext>
              </a:extLst>
            </p:cNvPr>
            <p:cNvSpPr/>
            <p:nvPr userDrawn="1"/>
          </p:nvSpPr>
          <p:spPr>
            <a:xfrm>
              <a:off x="1490608" y="1750568"/>
              <a:ext cx="10103020" cy="5107432"/>
            </a:xfrm>
            <a:custGeom>
              <a:avLst/>
              <a:gdLst>
                <a:gd name="connsiteX0" fmla="*/ 6871207 w 10103020"/>
                <a:gd name="connsiteY0" fmla="*/ 1379 h 5107432"/>
                <a:gd name="connsiteX1" fmla="*/ 10061003 w 10103020"/>
                <a:gd name="connsiteY1" fmla="*/ 2144415 h 5107432"/>
                <a:gd name="connsiteX2" fmla="*/ 8937022 w 10103020"/>
                <a:gd name="connsiteY2" fmla="*/ 5053985 h 5107432"/>
                <a:gd name="connsiteX3" fmla="*/ 8872567 w 10103020"/>
                <a:gd name="connsiteY3" fmla="*/ 5107432 h 5107432"/>
                <a:gd name="connsiteX4" fmla="*/ 13161 w 10103020"/>
                <a:gd name="connsiteY4" fmla="*/ 5107432 h 5107432"/>
                <a:gd name="connsiteX5" fmla="*/ 3817 w 10103020"/>
                <a:gd name="connsiteY5" fmla="*/ 5033897 h 5107432"/>
                <a:gd name="connsiteX6" fmla="*/ 4513496 w 10103020"/>
                <a:gd name="connsiteY6" fmla="*/ 417007 h 5107432"/>
                <a:gd name="connsiteX7" fmla="*/ 6871207 w 10103020"/>
                <a:gd name="connsiteY7" fmla="*/ 1379 h 510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3020" h="5107432">
                  <a:moveTo>
                    <a:pt x="6871207" y="1379"/>
                  </a:moveTo>
                  <a:cubicBezTo>
                    <a:pt x="9201349" y="-49256"/>
                    <a:pt x="9924407" y="1306731"/>
                    <a:pt x="10061003" y="2144415"/>
                  </a:cubicBezTo>
                  <a:cubicBezTo>
                    <a:pt x="10257314" y="3348198"/>
                    <a:pt x="9746101" y="4316998"/>
                    <a:pt x="8937022" y="5053985"/>
                  </a:cubicBezTo>
                  <a:lnTo>
                    <a:pt x="8872567" y="5107432"/>
                  </a:lnTo>
                  <a:lnTo>
                    <a:pt x="13161" y="5107432"/>
                  </a:lnTo>
                  <a:lnTo>
                    <a:pt x="3817" y="5033897"/>
                  </a:lnTo>
                  <a:cubicBezTo>
                    <a:pt x="-110911" y="3389245"/>
                    <a:pt x="2382588" y="1054048"/>
                    <a:pt x="4513496" y="417007"/>
                  </a:cubicBezTo>
                  <a:cubicBezTo>
                    <a:pt x="5440331" y="140015"/>
                    <a:pt x="6218767" y="15557"/>
                    <a:pt x="6871207" y="1379"/>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2" name="Freeform: Shape 21">
              <a:extLst>
                <a:ext uri="{FF2B5EF4-FFF2-40B4-BE49-F238E27FC236}">
                  <a16:creationId xmlns:a16="http://schemas.microsoft.com/office/drawing/2014/main" id="{A481A0AE-40AD-4CC1-89EF-16D86FD8CD17}"/>
                </a:ext>
              </a:extLst>
            </p:cNvPr>
            <p:cNvSpPr/>
            <p:nvPr userDrawn="1"/>
          </p:nvSpPr>
          <p:spPr>
            <a:xfrm>
              <a:off x="695401" y="1241443"/>
              <a:ext cx="9953877" cy="5616559"/>
            </a:xfrm>
            <a:custGeom>
              <a:avLst/>
              <a:gdLst>
                <a:gd name="connsiteX0" fmla="*/ 8316277 w 9953877"/>
                <a:gd name="connsiteY0" fmla="*/ 1305 h 5616559"/>
                <a:gd name="connsiteX1" fmla="*/ 9953877 w 9953877"/>
                <a:gd name="connsiteY1" fmla="*/ 2552872 h 5616559"/>
                <a:gd name="connsiteX2" fmla="*/ 8605150 w 9953877"/>
                <a:gd name="connsiteY2" fmla="*/ 5468034 h 5616559"/>
                <a:gd name="connsiteX3" fmla="*/ 8447294 w 9953877"/>
                <a:gd name="connsiteY3" fmla="*/ 5616559 h 5616559"/>
                <a:gd name="connsiteX4" fmla="*/ 2330142 w 9953877"/>
                <a:gd name="connsiteY4" fmla="*/ 5616559 h 5616559"/>
                <a:gd name="connsiteX5" fmla="*/ 2101259 w 9953877"/>
                <a:gd name="connsiteY5" fmla="*/ 5468034 h 5616559"/>
                <a:gd name="connsiteX6" fmla="*/ 0 w 9953877"/>
                <a:gd name="connsiteY6" fmla="*/ 2552872 h 5616559"/>
                <a:gd name="connsiteX7" fmla="*/ 6085691 w 9953877"/>
                <a:gd name="connsiteY7" fmla="*/ 666388 h 5616559"/>
                <a:gd name="connsiteX8" fmla="*/ 8316277 w 9953877"/>
                <a:gd name="connsiteY8" fmla="*/ 1305 h 561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53877" h="5616559">
                  <a:moveTo>
                    <a:pt x="8316277" y="1305"/>
                  </a:moveTo>
                  <a:cubicBezTo>
                    <a:pt x="9547873" y="44247"/>
                    <a:pt x="9953877" y="1142193"/>
                    <a:pt x="9953877" y="2552872"/>
                  </a:cubicBezTo>
                  <a:cubicBezTo>
                    <a:pt x="9953877" y="3578820"/>
                    <a:pt x="9406759" y="4651671"/>
                    <a:pt x="8605150" y="5468034"/>
                  </a:cubicBezTo>
                  <a:lnTo>
                    <a:pt x="8447294" y="5616559"/>
                  </a:lnTo>
                  <a:lnTo>
                    <a:pt x="2330142" y="5616559"/>
                  </a:lnTo>
                  <a:lnTo>
                    <a:pt x="2101259" y="5468034"/>
                  </a:lnTo>
                  <a:cubicBezTo>
                    <a:pt x="923384" y="4651671"/>
                    <a:pt x="0" y="3578820"/>
                    <a:pt x="0" y="2552872"/>
                  </a:cubicBezTo>
                  <a:cubicBezTo>
                    <a:pt x="0" y="500976"/>
                    <a:pt x="4278785" y="1604796"/>
                    <a:pt x="6085691" y="666388"/>
                  </a:cubicBezTo>
                  <a:cubicBezTo>
                    <a:pt x="7026067" y="180244"/>
                    <a:pt x="7756460" y="-18214"/>
                    <a:pt x="8316277" y="130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grpSp>
      <p:sp>
        <p:nvSpPr>
          <p:cNvPr id="23" name="Text Placeholder 22">
            <a:extLst>
              <a:ext uri="{FF2B5EF4-FFF2-40B4-BE49-F238E27FC236}">
                <a16:creationId xmlns:a16="http://schemas.microsoft.com/office/drawing/2014/main" id="{BEA1E088-FCC0-4BEB-ACA0-B59E2AF07CB9}"/>
              </a:ext>
            </a:extLst>
          </p:cNvPr>
          <p:cNvSpPr>
            <a:spLocks noGrp="1"/>
          </p:cNvSpPr>
          <p:nvPr>
            <p:ph type="body" sz="quarter" idx="13"/>
          </p:nvPr>
        </p:nvSpPr>
        <p:spPr>
          <a:xfrm>
            <a:off x="983431" y="1988719"/>
            <a:ext cx="9505181" cy="3699442"/>
          </a:xfrm>
        </p:spPr>
        <p:txBody>
          <a:bodyPr anchor="ctr">
            <a:normAutofit/>
          </a:bodyPr>
          <a:lstStyle>
            <a:lvl1pPr marL="0" indent="0" algn="ctr">
              <a:buNone/>
              <a:defRPr sz="4800"/>
            </a:lvl1pPr>
          </a:lstStyle>
          <a:p>
            <a:pPr lvl="0"/>
            <a:r>
              <a:rPr lang="en-US"/>
              <a:t>Edit Master text styles</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4035675" y="5880905"/>
            <a:ext cx="3400692" cy="647826"/>
          </a:xfrm>
        </p:spPr>
        <p:txBody>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5" name="Figure">
            <a:extLst>
              <a:ext uri="{FF2B5EF4-FFF2-40B4-BE49-F238E27FC236}">
                <a16:creationId xmlns:a16="http://schemas.microsoft.com/office/drawing/2014/main" id="{A97C9F97-6012-41FB-8B5B-65E606A8CDCD}"/>
              </a:ext>
            </a:extLst>
          </p:cNvPr>
          <p:cNvSpPr/>
          <p:nvPr userDrawn="1"/>
        </p:nvSpPr>
        <p:spPr>
          <a:xfrm>
            <a:off x="303229" y="1621497"/>
            <a:ext cx="1049353" cy="1069130"/>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6"/>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6" name="Figure">
            <a:extLst>
              <a:ext uri="{FF2B5EF4-FFF2-40B4-BE49-F238E27FC236}">
                <a16:creationId xmlns:a16="http://schemas.microsoft.com/office/drawing/2014/main" id="{A3638349-9CD9-430D-99DB-C2B0F278F4AC}"/>
              </a:ext>
            </a:extLst>
          </p:cNvPr>
          <p:cNvSpPr/>
          <p:nvPr userDrawn="1"/>
        </p:nvSpPr>
        <p:spPr>
          <a:xfrm rot="10800000">
            <a:off x="1487488" y="1643744"/>
            <a:ext cx="724406" cy="689945"/>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6"/>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a:xfrm>
            <a:off x="838200" y="6356350"/>
            <a:ext cx="2743200" cy="365125"/>
          </a:xfrm>
        </p:spPr>
        <p:txBody>
          <a:bodyPr/>
          <a:lstStyle>
            <a:lvl1pPr>
              <a:defRPr>
                <a:solidFill>
                  <a:schemeClr val="bg2"/>
                </a:solidFill>
              </a:defRPr>
            </a:lvl1pPr>
          </a:lstStyle>
          <a:p>
            <a:r>
              <a:rPr lang="en-US">
                <a:solidFill>
                  <a:srgbClr val="E7E6E6"/>
                </a:solidFill>
              </a:rPr>
              <a:t>Your Date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lvl1pPr>
              <a:defRPr>
                <a:solidFill>
                  <a:schemeClr val="bg2"/>
                </a:solidFill>
              </a:defRPr>
            </a:lvl1pPr>
          </a:lstStyle>
          <a:p>
            <a:fld id="{D325CB3F-26C9-44D7-A7CB-40F86C5CE4B1}" type="slidenum">
              <a:rPr lang="en-US" smtClean="0">
                <a:solidFill>
                  <a:srgbClr val="E7E6E6"/>
                </a:solidFill>
              </a:rPr>
              <a:pPr/>
              <a:t>‹#›</a:t>
            </a:fld>
            <a:endParaRPr lang="en-US">
              <a:solidFill>
                <a:srgbClr val="E7E6E6"/>
              </a:solidFill>
            </a:endParaRPr>
          </a:p>
        </p:txBody>
      </p:sp>
    </p:spTree>
    <p:extLst>
      <p:ext uri="{BB962C8B-B14F-4D97-AF65-F5344CB8AC3E}">
        <p14:creationId xmlns:p14="http://schemas.microsoft.com/office/powerpoint/2010/main" val="81812848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ection Header - Big Lett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5552182" cy="2852737"/>
          </a:xfrm>
        </p:spPr>
        <p:txBody>
          <a:bodyPr lIns="0" anchor="b">
            <a:noAutofit/>
          </a:bodyPr>
          <a:lstStyle>
            <a:lvl1pPr>
              <a:defRPr sz="11500" cap="all" baseline="0"/>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grpSp>
        <p:nvGrpSpPr>
          <p:cNvPr id="7" name="Group 6">
            <a:extLst>
              <a:ext uri="{FF2B5EF4-FFF2-40B4-BE49-F238E27FC236}">
                <a16:creationId xmlns:a16="http://schemas.microsoft.com/office/drawing/2014/main" id="{BBD05D1D-5FB4-4F4A-B9D3-9E6F632B7EAC}"/>
              </a:ext>
            </a:extLst>
          </p:cNvPr>
          <p:cNvGrpSpPr/>
          <p:nvPr userDrawn="1"/>
        </p:nvGrpSpPr>
        <p:grpSpPr>
          <a:xfrm>
            <a:off x="5231904" y="-1"/>
            <a:ext cx="6960097" cy="6661131"/>
            <a:chOff x="6384032" y="0"/>
            <a:chExt cx="5807969" cy="5558492"/>
          </a:xfrm>
        </p:grpSpPr>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1" name="Freeform: Shape 20">
              <a:extLst>
                <a:ext uri="{FF2B5EF4-FFF2-40B4-BE49-F238E27FC236}">
                  <a16:creationId xmlns:a16="http://schemas.microsoft.com/office/drawing/2014/main" id="{55505493-CC1B-41AE-918B-437E8B2856BA}"/>
                </a:ext>
              </a:extLst>
            </p:cNvPr>
            <p:cNvSpPr/>
            <p:nvPr userDrawn="1"/>
          </p:nvSpPr>
          <p:spPr>
            <a:xfrm>
              <a:off x="6831384"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a:solidFill>
              <a:schemeClr val="accent3">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accent1">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grpSp>
    </p:spTree>
    <p:extLst>
      <p:ext uri="{BB962C8B-B14F-4D97-AF65-F5344CB8AC3E}">
        <p14:creationId xmlns:p14="http://schemas.microsoft.com/office/powerpoint/2010/main" val="123755636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ADDE6-2F8A-471E-A518-BB13DA06D517}"/>
              </a:ext>
            </a:extLst>
          </p:cNvPr>
          <p:cNvSpPr>
            <a:spLocks noGrp="1"/>
          </p:cNvSpPr>
          <p:nvPr>
            <p:ph type="title"/>
          </p:nvPr>
        </p:nvSpPr>
        <p:spPr/>
        <p:txBody>
          <a:bodyPr>
            <a:normAutofit/>
          </a:bodyPr>
          <a:lstStyle>
            <a:lvl1pPr>
              <a:defRPr sz="4400"/>
            </a:lvl1pPr>
          </a:lstStyle>
          <a:p>
            <a:r>
              <a:rPr lang="en-US"/>
              <a:t>Click to edit Master title style</a:t>
            </a:r>
          </a:p>
        </p:txBody>
      </p:sp>
      <p:sp>
        <p:nvSpPr>
          <p:cNvPr id="3" name="Date Placeholder 2">
            <a:extLst>
              <a:ext uri="{FF2B5EF4-FFF2-40B4-BE49-F238E27FC236}">
                <a16:creationId xmlns:a16="http://schemas.microsoft.com/office/drawing/2014/main" id="{2946C1B7-14B4-4C6B-8DF9-AFB9829EE441}"/>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4" name="Footer Placeholder 3">
            <a:extLst>
              <a:ext uri="{FF2B5EF4-FFF2-40B4-BE49-F238E27FC236}">
                <a16:creationId xmlns:a16="http://schemas.microsoft.com/office/drawing/2014/main" id="{E749B972-84A1-4343-BCEB-B050BA6978E6}"/>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5" name="Slide Number Placeholder 4">
            <a:extLst>
              <a:ext uri="{FF2B5EF4-FFF2-40B4-BE49-F238E27FC236}">
                <a16:creationId xmlns:a16="http://schemas.microsoft.com/office/drawing/2014/main" id="{878FF48D-D008-47E7-B3ED-D6F0B4FF10BB}"/>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339433662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Only w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BE77-6C43-40AD-ABCF-E64E36A513F3}"/>
              </a:ext>
            </a:extLst>
          </p:cNvPr>
          <p:cNvSpPr>
            <a:spLocks noGrp="1"/>
          </p:cNvSpPr>
          <p:nvPr>
            <p:ph type="title"/>
          </p:nvPr>
        </p:nvSpPr>
        <p:spPr>
          <a:xfrm>
            <a:off x="2925270" y="136525"/>
            <a:ext cx="8428529" cy="1132235"/>
          </a:xfrm>
        </p:spPr>
        <p:txBody>
          <a:bodyPr>
            <a:normAutofit/>
          </a:bodyPr>
          <a:lstStyle>
            <a:lvl1pPr>
              <a:defRPr sz="4400"/>
            </a:lvl1pPr>
          </a:lstStyle>
          <a:p>
            <a:r>
              <a:rPr lang="en-US"/>
              <a:t>Click to edit Master title style</a:t>
            </a:r>
          </a:p>
        </p:txBody>
      </p:sp>
      <p:sp>
        <p:nvSpPr>
          <p:cNvPr id="4" name="Date Placeholder 3">
            <a:extLst>
              <a:ext uri="{FF2B5EF4-FFF2-40B4-BE49-F238E27FC236}">
                <a16:creationId xmlns:a16="http://schemas.microsoft.com/office/drawing/2014/main" id="{99216D0A-CC06-4975-A732-F53359E90DB7}"/>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81154B79-E7FE-48ED-B0DA-7D78B70358E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E6E6126-25F8-4B03-BBC1-DF5D33FFE17F}"/>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17" name="Freeform: Shape 16">
            <a:extLst>
              <a:ext uri="{FF2B5EF4-FFF2-40B4-BE49-F238E27FC236}">
                <a16:creationId xmlns:a16="http://schemas.microsoft.com/office/drawing/2014/main" id="{44C2378E-37F4-4D35-A4CE-098A70BB67C3}"/>
              </a:ext>
            </a:extLst>
          </p:cNvPr>
          <p:cNvSpPr/>
          <p:nvPr userDrawn="1"/>
        </p:nvSpPr>
        <p:spPr>
          <a:xfrm>
            <a:off x="861777" y="-2072"/>
            <a:ext cx="1197858" cy="1389174"/>
          </a:xfrm>
          <a:custGeom>
            <a:avLst/>
            <a:gdLst>
              <a:gd name="connsiteX0" fmla="*/ 272811 w 1197858"/>
              <a:gd name="connsiteY0" fmla="*/ 0 h 1389174"/>
              <a:gd name="connsiteX1" fmla="*/ 924678 w 1197858"/>
              <a:gd name="connsiteY1" fmla="*/ 0 h 1389174"/>
              <a:gd name="connsiteX2" fmla="*/ 974454 w 1197858"/>
              <a:gd name="connsiteY2" fmla="*/ 32247 h 1389174"/>
              <a:gd name="connsiteX3" fmla="*/ 1189160 w 1197858"/>
              <a:gd name="connsiteY3" fmla="*/ 421913 h 1389174"/>
              <a:gd name="connsiteX4" fmla="*/ 850459 w 1197858"/>
              <a:gd name="connsiteY4" fmla="*/ 1387791 h 1389174"/>
              <a:gd name="connsiteX5" fmla="*/ 2923 w 1197858"/>
              <a:gd name="connsiteY5" fmla="*/ 541295 h 1389174"/>
              <a:gd name="connsiteX6" fmla="*/ 216245 w 1197858"/>
              <a:gd name="connsiteY6" fmla="*/ 37481 h 138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858" h="1389174">
                <a:moveTo>
                  <a:pt x="272811" y="0"/>
                </a:moveTo>
                <a:lnTo>
                  <a:pt x="924678" y="0"/>
                </a:lnTo>
                <a:lnTo>
                  <a:pt x="974454" y="32247"/>
                </a:lnTo>
                <a:cubicBezTo>
                  <a:pt x="1092328" y="125644"/>
                  <a:pt x="1173241" y="262904"/>
                  <a:pt x="1189160" y="421913"/>
                </a:cubicBezTo>
                <a:cubicBezTo>
                  <a:pt x="1220940" y="739931"/>
                  <a:pt x="1177988" y="1354828"/>
                  <a:pt x="850459" y="1387791"/>
                </a:cubicBezTo>
                <a:cubicBezTo>
                  <a:pt x="522929" y="1420682"/>
                  <a:pt x="34704" y="859385"/>
                  <a:pt x="2923" y="541295"/>
                </a:cubicBezTo>
                <a:cubicBezTo>
                  <a:pt x="-17301" y="342534"/>
                  <a:pt x="68843" y="156845"/>
                  <a:pt x="216245" y="37481"/>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igure">
            <a:extLst>
              <a:ext uri="{FF2B5EF4-FFF2-40B4-BE49-F238E27FC236}">
                <a16:creationId xmlns:a16="http://schemas.microsoft.com/office/drawing/2014/main" id="{F4657BEA-DC8F-4BE7-BF7C-680143DD0533}"/>
              </a:ext>
            </a:extLst>
          </p:cNvPr>
          <p:cNvSpPr/>
          <p:nvPr userDrawn="1"/>
        </p:nvSpPr>
        <p:spPr>
          <a:xfrm>
            <a:off x="627460" y="140534"/>
            <a:ext cx="1772074" cy="1204775"/>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D24ED71-D1A6-4B3D-92ED-855ED2F859DB}"/>
              </a:ext>
            </a:extLst>
          </p:cNvPr>
          <p:cNvSpPr/>
          <p:nvPr userDrawn="1"/>
        </p:nvSpPr>
        <p:spPr>
          <a:xfrm>
            <a:off x="487968" y="51259"/>
            <a:ext cx="1745881" cy="1200451"/>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8" name="Figure">
            <a:extLst>
              <a:ext uri="{FF2B5EF4-FFF2-40B4-BE49-F238E27FC236}">
                <a16:creationId xmlns:a16="http://schemas.microsoft.com/office/drawing/2014/main" id="{4E29128A-65FF-46D9-9AC5-CD5F360D05FD}"/>
              </a:ext>
            </a:extLst>
          </p:cNvPr>
          <p:cNvSpPr/>
          <p:nvPr userDrawn="1"/>
        </p:nvSpPr>
        <p:spPr>
          <a:xfrm>
            <a:off x="889707" y="1402361"/>
            <a:ext cx="218435" cy="2225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9" name="Figure">
            <a:extLst>
              <a:ext uri="{FF2B5EF4-FFF2-40B4-BE49-F238E27FC236}">
                <a16:creationId xmlns:a16="http://schemas.microsoft.com/office/drawing/2014/main" id="{B3BA8C1E-A710-4F84-9924-34F2C3A20531}"/>
              </a:ext>
            </a:extLst>
          </p:cNvPr>
          <p:cNvSpPr/>
          <p:nvPr userDrawn="1"/>
        </p:nvSpPr>
        <p:spPr>
          <a:xfrm>
            <a:off x="2281390" y="140534"/>
            <a:ext cx="150794" cy="1436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2" name="Text Placeholder 21">
            <a:extLst>
              <a:ext uri="{FF2B5EF4-FFF2-40B4-BE49-F238E27FC236}">
                <a16:creationId xmlns:a16="http://schemas.microsoft.com/office/drawing/2014/main" id="{0A941A22-1624-42ED-B289-69DC7E776C8D}"/>
              </a:ext>
            </a:extLst>
          </p:cNvPr>
          <p:cNvSpPr>
            <a:spLocks noGrp="1"/>
          </p:cNvSpPr>
          <p:nvPr userDrawn="1">
            <p:ph type="body" sz="quarter" idx="13" hasCustomPrompt="1"/>
          </p:nvPr>
        </p:nvSpPr>
        <p:spPr>
          <a:xfrm>
            <a:off x="878553" y="141289"/>
            <a:ext cx="1163046" cy="1127472"/>
          </a:xfrm>
        </p:spPr>
        <p:txBody>
          <a:bodyPr vert="horz" lIns="91440" tIns="45720" rIns="91440" bIns="45720" rtlCol="0" anchor="ctr">
            <a:normAutofit/>
          </a:bodyPr>
          <a:lstStyle>
            <a:lvl1pPr marL="0" indent="0" algn="ctr">
              <a:buNone/>
              <a:defRPr lang="en-US" sz="5400" b="1">
                <a:ea typeface="+mj-ea"/>
                <a:cs typeface="+mj-cs"/>
              </a:defRPr>
            </a:lvl1pPr>
          </a:lstStyle>
          <a:p>
            <a:pPr marL="228600" lvl="0" indent="-228600">
              <a:spcBef>
                <a:spcPct val="0"/>
              </a:spcBef>
            </a:pPr>
            <a:r>
              <a:rPr lang="en-US"/>
              <a:t>#</a:t>
            </a:r>
          </a:p>
        </p:txBody>
      </p:sp>
    </p:spTree>
    <p:extLst>
      <p:ext uri="{BB962C8B-B14F-4D97-AF65-F5344CB8AC3E}">
        <p14:creationId xmlns:p14="http://schemas.microsoft.com/office/powerpoint/2010/main" val="36406820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D417A-FFFC-4C38-B511-2722630CD6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9C8D7D-4E0A-454B-A79D-902EC54DE94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04BDBD-06AB-4C31-B0F2-5DD5B4BE074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811E0C-F3A6-4B16-B9AB-5E3667F09108}"/>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6" name="Footer Placeholder 5">
            <a:extLst>
              <a:ext uri="{FF2B5EF4-FFF2-40B4-BE49-F238E27FC236}">
                <a16:creationId xmlns:a16="http://schemas.microsoft.com/office/drawing/2014/main" id="{E2E38BFA-BFF6-490C-A0BA-416294EFCEB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7" name="Slide Number Placeholder 6">
            <a:extLst>
              <a:ext uri="{FF2B5EF4-FFF2-40B4-BE49-F238E27FC236}">
                <a16:creationId xmlns:a16="http://schemas.microsoft.com/office/drawing/2014/main" id="{495CF87B-2F0A-4942-B880-E8B34C5BDF08}"/>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352075347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ED006-0636-42F1-9CDF-76666726A0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D36E0F-BBDE-45B8-A505-73F0AE507B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A88661E-F16E-4409-B697-46876AB7A3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5D03C0-D476-4B22-AB2A-BA13BA5C62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4A3DD0-1B03-47CD-9B52-1B55BFD74CE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A505A7-5B4D-4CC0-855A-D8B27D3CA3E6}"/>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8" name="Footer Placeholder 7">
            <a:extLst>
              <a:ext uri="{FF2B5EF4-FFF2-40B4-BE49-F238E27FC236}">
                <a16:creationId xmlns:a16="http://schemas.microsoft.com/office/drawing/2014/main" id="{9CBB9F58-8B33-4A6B-83B6-DACBFF55C450}"/>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9" name="Slide Number Placeholder 8">
            <a:extLst>
              <a:ext uri="{FF2B5EF4-FFF2-40B4-BE49-F238E27FC236}">
                <a16:creationId xmlns:a16="http://schemas.microsoft.com/office/drawing/2014/main" id="{9EC49A68-E101-43C8-B949-D8505E24BD08}"/>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190278852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C187B-8DFC-4E18-8A9E-DEF483D42D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8CF1B9-C192-4ED5-8F68-EECA74181C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B9952C-E188-44F7-B6AC-FEAD53B95E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D02327-A8DE-42E1-B8ED-620CCCFD0469}"/>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6" name="Footer Placeholder 5">
            <a:extLst>
              <a:ext uri="{FF2B5EF4-FFF2-40B4-BE49-F238E27FC236}">
                <a16:creationId xmlns:a16="http://schemas.microsoft.com/office/drawing/2014/main" id="{47443995-4F62-42E0-B06A-F6DF5AE820FF}"/>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7" name="Slide Number Placeholder 6">
            <a:extLst>
              <a:ext uri="{FF2B5EF4-FFF2-40B4-BE49-F238E27FC236}">
                <a16:creationId xmlns:a16="http://schemas.microsoft.com/office/drawing/2014/main" id="{C38A0555-7BBD-4C3E-81F3-FF0C1E2D0C5E}"/>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246247862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63F18-26BE-440C-8365-DBFFCAFF1C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D0AD9F-8698-4DE9-B5C3-5A411C6C5A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1F8511-FDD6-4BC9-9817-97FAF38EE4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6E8457-7F83-48BF-B23C-E2D90546E0C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6" name="Footer Placeholder 5">
            <a:extLst>
              <a:ext uri="{FF2B5EF4-FFF2-40B4-BE49-F238E27FC236}">
                <a16:creationId xmlns:a16="http://schemas.microsoft.com/office/drawing/2014/main" id="{4AE49A64-2BF7-4F52-8193-200FAF370E92}"/>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7" name="Slide Number Placeholder 6">
            <a:extLst>
              <a:ext uri="{FF2B5EF4-FFF2-40B4-BE49-F238E27FC236}">
                <a16:creationId xmlns:a16="http://schemas.microsoft.com/office/drawing/2014/main" id="{B37E87D1-7122-4984-8CBE-AAA7EC69DBD2}"/>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3784695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1">
    <p:bg>
      <p:bgPr>
        <a:solidFill>
          <a:schemeClr val="accent1"/>
        </a:solidFill>
        <a:effectLst/>
      </p:bgPr>
    </p:bg>
    <p:spTree>
      <p:nvGrpSpPr>
        <p:cNvPr id="1" name=""/>
        <p:cNvGrpSpPr/>
        <p:nvPr/>
      </p:nvGrpSpPr>
      <p:grpSpPr>
        <a:xfrm>
          <a:off x="0" y="0"/>
          <a:ext cx="0" cy="0"/>
          <a:chOff x="0" y="0"/>
          <a:chExt cx="0" cy="0"/>
        </a:xfrm>
      </p:grpSpPr>
      <p:sp>
        <p:nvSpPr>
          <p:cNvPr id="7" name="Figure">
            <a:extLst>
              <a:ext uri="{FF2B5EF4-FFF2-40B4-BE49-F238E27FC236}">
                <a16:creationId xmlns:a16="http://schemas.microsoft.com/office/drawing/2014/main" id="{0DFD6B67-4EBF-4059-B726-B133E1C8983A}"/>
              </a:ext>
            </a:extLst>
          </p:cNvPr>
          <p:cNvSpPr/>
          <p:nvPr userDrawn="1"/>
        </p:nvSpPr>
        <p:spPr>
          <a:xfrm>
            <a:off x="3867079" y="785076"/>
            <a:ext cx="4801950" cy="5958872"/>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6"/>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8" name="Figure">
            <a:extLst>
              <a:ext uri="{FF2B5EF4-FFF2-40B4-BE49-F238E27FC236}">
                <a16:creationId xmlns:a16="http://schemas.microsoft.com/office/drawing/2014/main" id="{A6AFB5AB-00A5-42C5-8B89-0D4DEAD0012C}"/>
              </a:ext>
            </a:extLst>
          </p:cNvPr>
          <p:cNvSpPr/>
          <p:nvPr userDrawn="1"/>
        </p:nvSpPr>
        <p:spPr>
          <a:xfrm>
            <a:off x="2927648" y="1746876"/>
            <a:ext cx="7103771" cy="4829623"/>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9" name="Figure">
            <a:extLst>
              <a:ext uri="{FF2B5EF4-FFF2-40B4-BE49-F238E27FC236}">
                <a16:creationId xmlns:a16="http://schemas.microsoft.com/office/drawing/2014/main" id="{F853A99F-53BE-43F4-B45A-A2127E017721}"/>
              </a:ext>
            </a:extLst>
          </p:cNvPr>
          <p:cNvSpPr/>
          <p:nvPr userDrawn="1"/>
        </p:nvSpPr>
        <p:spPr>
          <a:xfrm>
            <a:off x="2368461" y="1388997"/>
            <a:ext cx="6998772" cy="4812289"/>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0" name="Figure">
            <a:extLst>
              <a:ext uri="{FF2B5EF4-FFF2-40B4-BE49-F238E27FC236}">
                <a16:creationId xmlns:a16="http://schemas.microsoft.com/office/drawing/2014/main" id="{523540BF-0941-4408-B229-3B101068B600}"/>
              </a:ext>
            </a:extLst>
          </p:cNvPr>
          <p:cNvSpPr/>
          <p:nvPr userDrawn="1"/>
        </p:nvSpPr>
        <p:spPr>
          <a:xfrm>
            <a:off x="6730112" y="114053"/>
            <a:ext cx="1313884" cy="1186203"/>
          </a:xfrm>
          <a:custGeom>
            <a:avLst/>
            <a:gdLst/>
            <a:ahLst/>
            <a:cxnLst>
              <a:cxn ang="0">
                <a:pos x="wd2" y="hd2"/>
              </a:cxn>
              <a:cxn ang="5400000">
                <a:pos x="wd2" y="hd2"/>
              </a:cxn>
              <a:cxn ang="10800000">
                <a:pos x="wd2" y="hd2"/>
              </a:cxn>
              <a:cxn ang="16200000">
                <a:pos x="wd2" y="hd2"/>
              </a:cxn>
            </a:cxnLst>
            <a:rect l="0" t="0" r="r" b="b"/>
            <a:pathLst>
              <a:path w="18415" h="19060" extrusionOk="0">
                <a:moveTo>
                  <a:pt x="1251" y="17706"/>
                </a:moveTo>
                <a:cubicBezTo>
                  <a:pt x="3633" y="20258"/>
                  <a:pt x="13007" y="19180"/>
                  <a:pt x="16737" y="14651"/>
                </a:cubicBezTo>
                <a:cubicBezTo>
                  <a:pt x="20468" y="10087"/>
                  <a:pt x="17145" y="3797"/>
                  <a:pt x="14794" y="1210"/>
                </a:cubicBezTo>
                <a:cubicBezTo>
                  <a:pt x="12411" y="-1342"/>
                  <a:pt x="7458" y="275"/>
                  <a:pt x="3727" y="4804"/>
                </a:cubicBezTo>
                <a:cubicBezTo>
                  <a:pt x="-3" y="9368"/>
                  <a:pt x="-1132" y="15155"/>
                  <a:pt x="1251" y="17706"/>
                </a:cubicBezTo>
                <a:close/>
              </a:path>
            </a:pathLst>
          </a:custGeom>
          <a:solidFill>
            <a:schemeClr val="accent5">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BD5C64BF-08E2-4135-B576-782BCC1358BD}"/>
              </a:ext>
            </a:extLst>
          </p:cNvPr>
          <p:cNvSpPr/>
          <p:nvPr userDrawn="1"/>
        </p:nvSpPr>
        <p:spPr>
          <a:xfrm>
            <a:off x="1921112" y="420729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284B6DC6-7C4D-44E7-9164-F5FAB39BEF1C}"/>
              </a:ext>
            </a:extLst>
          </p:cNvPr>
          <p:cNvSpPr/>
          <p:nvPr userDrawn="1"/>
        </p:nvSpPr>
        <p:spPr>
          <a:xfrm>
            <a:off x="8765547" y="1031118"/>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 name="Title 1">
            <a:extLst>
              <a:ext uri="{FF2B5EF4-FFF2-40B4-BE49-F238E27FC236}">
                <a16:creationId xmlns:a16="http://schemas.microsoft.com/office/drawing/2014/main" id="{D79A6E0A-A784-4C45-AFF8-2658713EFA2A}"/>
              </a:ext>
            </a:extLst>
          </p:cNvPr>
          <p:cNvSpPr>
            <a:spLocks noGrp="1"/>
          </p:cNvSpPr>
          <p:nvPr>
            <p:ph type="ctrTitle"/>
          </p:nvPr>
        </p:nvSpPr>
        <p:spPr>
          <a:xfrm>
            <a:off x="3161928" y="2072667"/>
            <a:ext cx="5868144" cy="2387600"/>
          </a:xfrm>
        </p:spPr>
        <p:txBody>
          <a:bodyPr anchor="b"/>
          <a:lstStyle>
            <a:lvl1pPr algn="ctr">
              <a:defRPr sz="60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F5C34C85-A365-4BBD-B9CF-8C6283402AC8}"/>
              </a:ext>
            </a:extLst>
          </p:cNvPr>
          <p:cNvSpPr>
            <a:spLocks noGrp="1"/>
          </p:cNvSpPr>
          <p:nvPr>
            <p:ph type="subTitle" idx="1"/>
          </p:nvPr>
        </p:nvSpPr>
        <p:spPr>
          <a:xfrm>
            <a:off x="3161928" y="4552342"/>
            <a:ext cx="5868144"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7BA3C7-7567-46E4-A65B-A3825FBDF703}"/>
              </a:ext>
            </a:extLst>
          </p:cNvPr>
          <p:cNvSpPr>
            <a:spLocks noGrp="1"/>
          </p:cNvSpPr>
          <p:nvPr>
            <p:ph type="dt" sz="half" idx="10"/>
          </p:nvPr>
        </p:nvSpPr>
        <p:spPr/>
        <p:txBody>
          <a:bodyPr/>
          <a:lstStyle>
            <a:lvl1pPr>
              <a:defRPr>
                <a:solidFill>
                  <a:schemeClr val="accent5"/>
                </a:solidFill>
              </a:defRPr>
            </a:lvl1pPr>
          </a:lstStyle>
          <a:p>
            <a:r>
              <a:rPr lang="en-US">
                <a:solidFill>
                  <a:srgbClr val="615474"/>
                </a:solidFill>
              </a:rPr>
              <a:t>Your Date Here</a:t>
            </a:r>
          </a:p>
        </p:txBody>
      </p:sp>
      <p:sp>
        <p:nvSpPr>
          <p:cNvPr id="5" name="Footer Placeholder 4">
            <a:extLst>
              <a:ext uri="{FF2B5EF4-FFF2-40B4-BE49-F238E27FC236}">
                <a16:creationId xmlns:a16="http://schemas.microsoft.com/office/drawing/2014/main" id="{0F500830-2640-4EEC-B623-30A512C08777}"/>
              </a:ext>
            </a:extLst>
          </p:cNvPr>
          <p:cNvSpPr>
            <a:spLocks noGrp="1"/>
          </p:cNvSpPr>
          <p:nvPr>
            <p:ph type="ftr" sz="quarter" idx="11"/>
          </p:nvPr>
        </p:nvSpPr>
        <p:spPr>
          <a:xfrm>
            <a:off x="8328248" y="6356350"/>
            <a:ext cx="3025552" cy="365125"/>
          </a:xfrm>
        </p:spPr>
        <p:txBody>
          <a:bodyPr/>
          <a:lstStyle>
            <a:lvl1pPr algn="r">
              <a:defRPr>
                <a:solidFill>
                  <a:schemeClr val="accent5"/>
                </a:solidFill>
              </a:defRPr>
            </a:lvl1pPr>
          </a:lstStyle>
          <a:p>
            <a:r>
              <a:rPr lang="en-US">
                <a:solidFill>
                  <a:srgbClr val="615474"/>
                </a:solidFill>
              </a:rPr>
              <a:t>Your Footer Here</a:t>
            </a:r>
          </a:p>
        </p:txBody>
      </p:sp>
    </p:spTree>
    <p:extLst>
      <p:ext uri="{BB962C8B-B14F-4D97-AF65-F5344CB8AC3E}">
        <p14:creationId xmlns:p14="http://schemas.microsoft.com/office/powerpoint/2010/main" val="25973999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75A18-C7BB-4A58-BFDC-25892F9D13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4CCC6E-55D7-4343-85BB-C0C54327A8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68ACC-43DC-4377-8A40-C0B6C151C9AA}"/>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1D07C815-BA82-4032-9939-8245E0FB2EB7}"/>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00AD39EA-5B18-4FD5-A2CE-AEC5F7F8870A}"/>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73510331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5393DF-F0D3-438F-A020-FADDF18C8C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36B2C9-FF10-47A1-BB7D-7B37D1FBBFC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E18FE7-5958-4284-9AC4-3C364206D492}"/>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2A6196B1-38F8-4FA2-9040-4D7BE424BA3D}"/>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11BD1661-8695-4862-93E8-E000D83FD3A9}"/>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124472816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1">
    <p:bg>
      <p:bgPr>
        <a:solidFill>
          <a:schemeClr val="accent1"/>
        </a:solidFill>
        <a:effectLst/>
      </p:bgPr>
    </p:bg>
    <p:spTree>
      <p:nvGrpSpPr>
        <p:cNvPr id="1" name=""/>
        <p:cNvGrpSpPr/>
        <p:nvPr/>
      </p:nvGrpSpPr>
      <p:grpSpPr>
        <a:xfrm>
          <a:off x="0" y="0"/>
          <a:ext cx="0" cy="0"/>
          <a:chOff x="0" y="0"/>
          <a:chExt cx="0" cy="0"/>
        </a:xfrm>
      </p:grpSpPr>
      <p:sp>
        <p:nvSpPr>
          <p:cNvPr id="7" name="Figure">
            <a:extLst>
              <a:ext uri="{FF2B5EF4-FFF2-40B4-BE49-F238E27FC236}">
                <a16:creationId xmlns:a16="http://schemas.microsoft.com/office/drawing/2014/main" id="{0DFD6B67-4EBF-4059-B726-B133E1C8983A}"/>
              </a:ext>
            </a:extLst>
          </p:cNvPr>
          <p:cNvSpPr/>
          <p:nvPr userDrawn="1"/>
        </p:nvSpPr>
        <p:spPr>
          <a:xfrm>
            <a:off x="3867079" y="785076"/>
            <a:ext cx="4801950" cy="5958872"/>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6"/>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8" name="Figure">
            <a:extLst>
              <a:ext uri="{FF2B5EF4-FFF2-40B4-BE49-F238E27FC236}">
                <a16:creationId xmlns:a16="http://schemas.microsoft.com/office/drawing/2014/main" id="{A6AFB5AB-00A5-42C5-8B89-0D4DEAD0012C}"/>
              </a:ext>
            </a:extLst>
          </p:cNvPr>
          <p:cNvSpPr/>
          <p:nvPr userDrawn="1"/>
        </p:nvSpPr>
        <p:spPr>
          <a:xfrm>
            <a:off x="2927648" y="1746876"/>
            <a:ext cx="7103771" cy="4829623"/>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9" name="Figure">
            <a:extLst>
              <a:ext uri="{FF2B5EF4-FFF2-40B4-BE49-F238E27FC236}">
                <a16:creationId xmlns:a16="http://schemas.microsoft.com/office/drawing/2014/main" id="{F853A99F-53BE-43F4-B45A-A2127E017721}"/>
              </a:ext>
            </a:extLst>
          </p:cNvPr>
          <p:cNvSpPr/>
          <p:nvPr userDrawn="1"/>
        </p:nvSpPr>
        <p:spPr>
          <a:xfrm>
            <a:off x="2368461" y="1388997"/>
            <a:ext cx="6998772" cy="4812289"/>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0" name="Figure">
            <a:extLst>
              <a:ext uri="{FF2B5EF4-FFF2-40B4-BE49-F238E27FC236}">
                <a16:creationId xmlns:a16="http://schemas.microsoft.com/office/drawing/2014/main" id="{523540BF-0941-4408-B229-3B101068B600}"/>
              </a:ext>
            </a:extLst>
          </p:cNvPr>
          <p:cNvSpPr/>
          <p:nvPr userDrawn="1"/>
        </p:nvSpPr>
        <p:spPr>
          <a:xfrm>
            <a:off x="6730112" y="114053"/>
            <a:ext cx="1313884" cy="1186203"/>
          </a:xfrm>
          <a:custGeom>
            <a:avLst/>
            <a:gdLst/>
            <a:ahLst/>
            <a:cxnLst>
              <a:cxn ang="0">
                <a:pos x="wd2" y="hd2"/>
              </a:cxn>
              <a:cxn ang="5400000">
                <a:pos x="wd2" y="hd2"/>
              </a:cxn>
              <a:cxn ang="10800000">
                <a:pos x="wd2" y="hd2"/>
              </a:cxn>
              <a:cxn ang="16200000">
                <a:pos x="wd2" y="hd2"/>
              </a:cxn>
            </a:cxnLst>
            <a:rect l="0" t="0" r="r" b="b"/>
            <a:pathLst>
              <a:path w="18415" h="19060" extrusionOk="0">
                <a:moveTo>
                  <a:pt x="1251" y="17706"/>
                </a:moveTo>
                <a:cubicBezTo>
                  <a:pt x="3633" y="20258"/>
                  <a:pt x="13007" y="19180"/>
                  <a:pt x="16737" y="14651"/>
                </a:cubicBezTo>
                <a:cubicBezTo>
                  <a:pt x="20468" y="10087"/>
                  <a:pt x="17145" y="3797"/>
                  <a:pt x="14794" y="1210"/>
                </a:cubicBezTo>
                <a:cubicBezTo>
                  <a:pt x="12411" y="-1342"/>
                  <a:pt x="7458" y="275"/>
                  <a:pt x="3727" y="4804"/>
                </a:cubicBezTo>
                <a:cubicBezTo>
                  <a:pt x="-3" y="9368"/>
                  <a:pt x="-1132" y="15155"/>
                  <a:pt x="1251" y="17706"/>
                </a:cubicBezTo>
                <a:close/>
              </a:path>
            </a:pathLst>
          </a:custGeom>
          <a:solidFill>
            <a:schemeClr val="accent5">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BD5C64BF-08E2-4135-B576-782BCC1358BD}"/>
              </a:ext>
            </a:extLst>
          </p:cNvPr>
          <p:cNvSpPr/>
          <p:nvPr userDrawn="1"/>
        </p:nvSpPr>
        <p:spPr>
          <a:xfrm>
            <a:off x="1921112" y="420729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284B6DC6-7C4D-44E7-9164-F5FAB39BEF1C}"/>
              </a:ext>
            </a:extLst>
          </p:cNvPr>
          <p:cNvSpPr/>
          <p:nvPr userDrawn="1"/>
        </p:nvSpPr>
        <p:spPr>
          <a:xfrm>
            <a:off x="8765547" y="1031118"/>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 name="Title 1">
            <a:extLst>
              <a:ext uri="{FF2B5EF4-FFF2-40B4-BE49-F238E27FC236}">
                <a16:creationId xmlns:a16="http://schemas.microsoft.com/office/drawing/2014/main" id="{D79A6E0A-A784-4C45-AFF8-2658713EFA2A}"/>
              </a:ext>
            </a:extLst>
          </p:cNvPr>
          <p:cNvSpPr>
            <a:spLocks noGrp="1"/>
          </p:cNvSpPr>
          <p:nvPr>
            <p:ph type="ctrTitle"/>
          </p:nvPr>
        </p:nvSpPr>
        <p:spPr>
          <a:xfrm>
            <a:off x="3161928" y="2072667"/>
            <a:ext cx="5868144" cy="2387600"/>
          </a:xfrm>
        </p:spPr>
        <p:txBody>
          <a:bodyPr anchor="b"/>
          <a:lstStyle>
            <a:lvl1pPr algn="ctr">
              <a:defRPr sz="60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F5C34C85-A365-4BBD-B9CF-8C6283402AC8}"/>
              </a:ext>
            </a:extLst>
          </p:cNvPr>
          <p:cNvSpPr>
            <a:spLocks noGrp="1"/>
          </p:cNvSpPr>
          <p:nvPr>
            <p:ph type="subTitle" idx="1"/>
          </p:nvPr>
        </p:nvSpPr>
        <p:spPr>
          <a:xfrm>
            <a:off x="3161928" y="4552342"/>
            <a:ext cx="5868144"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7BA3C7-7567-46E4-A65B-A3825FBDF703}"/>
              </a:ext>
            </a:extLst>
          </p:cNvPr>
          <p:cNvSpPr>
            <a:spLocks noGrp="1"/>
          </p:cNvSpPr>
          <p:nvPr>
            <p:ph type="dt" sz="half" idx="10"/>
          </p:nvPr>
        </p:nvSpPr>
        <p:spPr/>
        <p:txBody>
          <a:bodyPr/>
          <a:lstStyle>
            <a:lvl1pPr>
              <a:defRPr>
                <a:solidFill>
                  <a:schemeClr val="accent5"/>
                </a:solidFill>
              </a:defRPr>
            </a:lvl1pPr>
          </a:lstStyle>
          <a:p>
            <a:r>
              <a:rPr lang="en-US">
                <a:solidFill>
                  <a:srgbClr val="615474"/>
                </a:solidFill>
              </a:rPr>
              <a:t>Your Date Here</a:t>
            </a:r>
          </a:p>
        </p:txBody>
      </p:sp>
      <p:sp>
        <p:nvSpPr>
          <p:cNvPr id="5" name="Footer Placeholder 4">
            <a:extLst>
              <a:ext uri="{FF2B5EF4-FFF2-40B4-BE49-F238E27FC236}">
                <a16:creationId xmlns:a16="http://schemas.microsoft.com/office/drawing/2014/main" id="{0F500830-2640-4EEC-B623-30A512C08777}"/>
              </a:ext>
            </a:extLst>
          </p:cNvPr>
          <p:cNvSpPr>
            <a:spLocks noGrp="1"/>
          </p:cNvSpPr>
          <p:nvPr>
            <p:ph type="ftr" sz="quarter" idx="11"/>
          </p:nvPr>
        </p:nvSpPr>
        <p:spPr>
          <a:xfrm>
            <a:off x="8328248" y="6356350"/>
            <a:ext cx="3025552" cy="365125"/>
          </a:xfrm>
        </p:spPr>
        <p:txBody>
          <a:bodyPr/>
          <a:lstStyle>
            <a:lvl1pPr algn="r">
              <a:defRPr>
                <a:solidFill>
                  <a:schemeClr val="accent5"/>
                </a:solidFill>
              </a:defRPr>
            </a:lvl1pPr>
          </a:lstStyle>
          <a:p>
            <a:r>
              <a:rPr lang="en-US">
                <a:solidFill>
                  <a:srgbClr val="615474"/>
                </a:solidFill>
              </a:rPr>
              <a:t>Your Footer Here</a:t>
            </a:r>
          </a:p>
        </p:txBody>
      </p:sp>
    </p:spTree>
    <p:extLst>
      <p:ext uri="{BB962C8B-B14F-4D97-AF65-F5344CB8AC3E}">
        <p14:creationId xmlns:p14="http://schemas.microsoft.com/office/powerpoint/2010/main" val="310066375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7" name="Figure">
            <a:extLst>
              <a:ext uri="{FF2B5EF4-FFF2-40B4-BE49-F238E27FC236}">
                <a16:creationId xmlns:a16="http://schemas.microsoft.com/office/drawing/2014/main" id="{0DFD6B67-4EBF-4059-B726-B133E1C8983A}"/>
              </a:ext>
            </a:extLst>
          </p:cNvPr>
          <p:cNvSpPr/>
          <p:nvPr userDrawn="1"/>
        </p:nvSpPr>
        <p:spPr>
          <a:xfrm>
            <a:off x="3867079" y="785076"/>
            <a:ext cx="4801950" cy="5958872"/>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6"/>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8" name="Figure">
            <a:extLst>
              <a:ext uri="{FF2B5EF4-FFF2-40B4-BE49-F238E27FC236}">
                <a16:creationId xmlns:a16="http://schemas.microsoft.com/office/drawing/2014/main" id="{A6AFB5AB-00A5-42C5-8B89-0D4DEAD0012C}"/>
              </a:ext>
            </a:extLst>
          </p:cNvPr>
          <p:cNvSpPr/>
          <p:nvPr userDrawn="1"/>
        </p:nvSpPr>
        <p:spPr>
          <a:xfrm>
            <a:off x="2927648" y="1746876"/>
            <a:ext cx="7103771" cy="4829623"/>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9" name="Figure">
            <a:extLst>
              <a:ext uri="{FF2B5EF4-FFF2-40B4-BE49-F238E27FC236}">
                <a16:creationId xmlns:a16="http://schemas.microsoft.com/office/drawing/2014/main" id="{F853A99F-53BE-43F4-B45A-A2127E017721}"/>
              </a:ext>
            </a:extLst>
          </p:cNvPr>
          <p:cNvSpPr/>
          <p:nvPr userDrawn="1"/>
        </p:nvSpPr>
        <p:spPr>
          <a:xfrm>
            <a:off x="2368461" y="1388997"/>
            <a:ext cx="6998772" cy="4812289"/>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0" name="Figure">
            <a:extLst>
              <a:ext uri="{FF2B5EF4-FFF2-40B4-BE49-F238E27FC236}">
                <a16:creationId xmlns:a16="http://schemas.microsoft.com/office/drawing/2014/main" id="{523540BF-0941-4408-B229-3B101068B600}"/>
              </a:ext>
            </a:extLst>
          </p:cNvPr>
          <p:cNvSpPr/>
          <p:nvPr userDrawn="1"/>
        </p:nvSpPr>
        <p:spPr>
          <a:xfrm>
            <a:off x="6730112" y="114053"/>
            <a:ext cx="1313884" cy="1186203"/>
          </a:xfrm>
          <a:custGeom>
            <a:avLst/>
            <a:gdLst/>
            <a:ahLst/>
            <a:cxnLst>
              <a:cxn ang="0">
                <a:pos x="wd2" y="hd2"/>
              </a:cxn>
              <a:cxn ang="5400000">
                <a:pos x="wd2" y="hd2"/>
              </a:cxn>
              <a:cxn ang="10800000">
                <a:pos x="wd2" y="hd2"/>
              </a:cxn>
              <a:cxn ang="16200000">
                <a:pos x="wd2" y="hd2"/>
              </a:cxn>
            </a:cxnLst>
            <a:rect l="0" t="0" r="r" b="b"/>
            <a:pathLst>
              <a:path w="18415" h="19060" extrusionOk="0">
                <a:moveTo>
                  <a:pt x="1251" y="17706"/>
                </a:moveTo>
                <a:cubicBezTo>
                  <a:pt x="3633" y="20258"/>
                  <a:pt x="13007" y="19180"/>
                  <a:pt x="16737" y="14651"/>
                </a:cubicBezTo>
                <a:cubicBezTo>
                  <a:pt x="20468" y="10087"/>
                  <a:pt x="17145" y="3797"/>
                  <a:pt x="14794" y="1210"/>
                </a:cubicBezTo>
                <a:cubicBezTo>
                  <a:pt x="12411" y="-1342"/>
                  <a:pt x="7458" y="275"/>
                  <a:pt x="3727" y="4804"/>
                </a:cubicBezTo>
                <a:cubicBezTo>
                  <a:pt x="-3" y="9368"/>
                  <a:pt x="-1132" y="15155"/>
                  <a:pt x="1251" y="17706"/>
                </a:cubicBezTo>
                <a:close/>
              </a:path>
            </a:pathLst>
          </a:custGeom>
          <a:solidFill>
            <a:schemeClr val="accent1">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BD5C64BF-08E2-4135-B576-782BCC1358BD}"/>
              </a:ext>
            </a:extLst>
          </p:cNvPr>
          <p:cNvSpPr/>
          <p:nvPr userDrawn="1"/>
        </p:nvSpPr>
        <p:spPr>
          <a:xfrm>
            <a:off x="1921112" y="420729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284B6DC6-7C4D-44E7-9164-F5FAB39BEF1C}"/>
              </a:ext>
            </a:extLst>
          </p:cNvPr>
          <p:cNvSpPr/>
          <p:nvPr userDrawn="1"/>
        </p:nvSpPr>
        <p:spPr>
          <a:xfrm>
            <a:off x="8765547" y="1031118"/>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 name="Title 1">
            <a:extLst>
              <a:ext uri="{FF2B5EF4-FFF2-40B4-BE49-F238E27FC236}">
                <a16:creationId xmlns:a16="http://schemas.microsoft.com/office/drawing/2014/main" id="{D79A6E0A-A784-4C45-AFF8-2658713EFA2A}"/>
              </a:ext>
            </a:extLst>
          </p:cNvPr>
          <p:cNvSpPr>
            <a:spLocks noGrp="1"/>
          </p:cNvSpPr>
          <p:nvPr>
            <p:ph type="ctrTitle"/>
          </p:nvPr>
        </p:nvSpPr>
        <p:spPr>
          <a:xfrm>
            <a:off x="3161928" y="2072667"/>
            <a:ext cx="5868144" cy="2387600"/>
          </a:xfrm>
        </p:spPr>
        <p:txBody>
          <a:bodyPr anchor="b"/>
          <a:lstStyle>
            <a:lvl1pPr algn="ctr">
              <a:defRPr sz="60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F5C34C85-A365-4BBD-B9CF-8C6283402AC8}"/>
              </a:ext>
            </a:extLst>
          </p:cNvPr>
          <p:cNvSpPr>
            <a:spLocks noGrp="1"/>
          </p:cNvSpPr>
          <p:nvPr>
            <p:ph type="subTitle" idx="1"/>
          </p:nvPr>
        </p:nvSpPr>
        <p:spPr>
          <a:xfrm>
            <a:off x="3161928" y="4552342"/>
            <a:ext cx="5868144"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7BA3C7-7567-46E4-A65B-A3825FBDF703}"/>
              </a:ext>
            </a:extLst>
          </p:cNvPr>
          <p:cNvSpPr>
            <a:spLocks noGrp="1"/>
          </p:cNvSpPr>
          <p:nvPr>
            <p:ph type="dt" sz="half" idx="10"/>
          </p:nvPr>
        </p:nvSpPr>
        <p:spPr/>
        <p:txBody>
          <a:bodyPr/>
          <a:lstStyle>
            <a:lvl1pPr>
              <a:defRPr>
                <a:solidFill>
                  <a:schemeClr val="accent5"/>
                </a:solidFill>
              </a:defRPr>
            </a:lvl1pPr>
          </a:lstStyle>
          <a:p>
            <a:r>
              <a:rPr lang="en-US">
                <a:solidFill>
                  <a:srgbClr val="615474"/>
                </a:solidFill>
              </a:rPr>
              <a:t>Your Date Here</a:t>
            </a:r>
          </a:p>
        </p:txBody>
      </p:sp>
      <p:sp>
        <p:nvSpPr>
          <p:cNvPr id="5" name="Footer Placeholder 4">
            <a:extLst>
              <a:ext uri="{FF2B5EF4-FFF2-40B4-BE49-F238E27FC236}">
                <a16:creationId xmlns:a16="http://schemas.microsoft.com/office/drawing/2014/main" id="{0F500830-2640-4EEC-B623-30A512C08777}"/>
              </a:ext>
            </a:extLst>
          </p:cNvPr>
          <p:cNvSpPr>
            <a:spLocks noGrp="1"/>
          </p:cNvSpPr>
          <p:nvPr>
            <p:ph type="ftr" sz="quarter" idx="11"/>
          </p:nvPr>
        </p:nvSpPr>
        <p:spPr>
          <a:xfrm>
            <a:off x="8328248" y="6356350"/>
            <a:ext cx="3025552" cy="365125"/>
          </a:xfrm>
        </p:spPr>
        <p:txBody>
          <a:bodyPr/>
          <a:lstStyle>
            <a:lvl1pPr algn="r">
              <a:defRPr>
                <a:solidFill>
                  <a:schemeClr val="accent5"/>
                </a:solidFill>
              </a:defRPr>
            </a:lvl1pPr>
          </a:lstStyle>
          <a:p>
            <a:r>
              <a:rPr lang="en-US">
                <a:solidFill>
                  <a:srgbClr val="615474"/>
                </a:solidFill>
              </a:rPr>
              <a:t>Your Footer Here</a:t>
            </a:r>
          </a:p>
        </p:txBody>
      </p:sp>
    </p:spTree>
    <p:extLst>
      <p:ext uri="{BB962C8B-B14F-4D97-AF65-F5344CB8AC3E}">
        <p14:creationId xmlns:p14="http://schemas.microsoft.com/office/powerpoint/2010/main" val="149591678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BE77-6C43-40AD-ABCF-E64E36A513F3}"/>
              </a:ext>
            </a:extLst>
          </p:cNvPr>
          <p:cNvSpPr>
            <a:spLocks noGrp="1"/>
          </p:cNvSpPr>
          <p:nvPr>
            <p:ph type="title"/>
          </p:nvPr>
        </p:nvSpPr>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BE762276-1662-4EB6-B7CB-4BCCA4334D0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16D0A-CC06-4975-A732-F53359E90DB7}"/>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81154B79-E7FE-48ED-B0DA-7D78B70358E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E6E6126-25F8-4B03-BBC1-DF5D33FFE17F}"/>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62694053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and Content w Numb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BE77-6C43-40AD-ABCF-E64E36A513F3}"/>
              </a:ext>
            </a:extLst>
          </p:cNvPr>
          <p:cNvSpPr>
            <a:spLocks noGrp="1"/>
          </p:cNvSpPr>
          <p:nvPr>
            <p:ph type="title"/>
          </p:nvPr>
        </p:nvSpPr>
        <p:spPr>
          <a:xfrm>
            <a:off x="2925270" y="136525"/>
            <a:ext cx="8428529" cy="1132235"/>
          </a:xfrm>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BE762276-1662-4EB6-B7CB-4BCCA4334D09}"/>
              </a:ext>
            </a:extLst>
          </p:cNvPr>
          <p:cNvSpPr>
            <a:spLocks noGrp="1"/>
          </p:cNvSpPr>
          <p:nvPr>
            <p:ph idx="1"/>
          </p:nvPr>
        </p:nvSpPr>
        <p:spPr>
          <a:xfrm>
            <a:off x="838200" y="2060848"/>
            <a:ext cx="10515600" cy="4116115"/>
          </a:xfrm>
        </p:spPr>
        <p:txBody>
          <a:bodyPr>
            <a:normAutofit/>
          </a:bodyPr>
          <a:lstStyle>
            <a:lvl1pPr marL="569913" indent="-569913">
              <a:spcAft>
                <a:spcPts val="1200"/>
              </a:spcAft>
              <a:buFontTx/>
              <a:buBlip>
                <a:blip r:embed="rId2"/>
              </a:buBlip>
              <a:tabLst>
                <a:tab pos="914400" algn="l"/>
              </a:tabLst>
              <a:defRPr sz="3600"/>
            </a:lvl1pPr>
            <a:lvl2pPr marL="685800" indent="-228600">
              <a:spcAft>
                <a:spcPts val="1200"/>
              </a:spcAft>
              <a:buFontTx/>
              <a:buBlip>
                <a:blip r:embed="rId2"/>
              </a:buBlip>
              <a:tabLst>
                <a:tab pos="914400" algn="l"/>
              </a:tabLst>
              <a:defRPr sz="3200"/>
            </a:lvl2pPr>
            <a:lvl3pPr marL="1143000" indent="-228600">
              <a:spcAft>
                <a:spcPts val="1200"/>
              </a:spcAft>
              <a:buFontTx/>
              <a:buBlip>
                <a:blip r:embed="rId2"/>
              </a:buBlip>
              <a:tabLst>
                <a:tab pos="914400" algn="l"/>
              </a:tabLst>
              <a:defRPr sz="2800"/>
            </a:lvl3pPr>
            <a:lvl4pPr marL="1600200" indent="-228600">
              <a:spcAft>
                <a:spcPts val="1200"/>
              </a:spcAft>
              <a:buFontTx/>
              <a:buBlip>
                <a:blip r:embed="rId2"/>
              </a:buBlip>
              <a:tabLst>
                <a:tab pos="914400" algn="l"/>
              </a:tabLst>
              <a:defRPr sz="2400"/>
            </a:lvl4pPr>
            <a:lvl5pPr marL="2057400" indent="-228600">
              <a:spcAft>
                <a:spcPts val="1200"/>
              </a:spcAft>
              <a:buFontTx/>
              <a:buBlip>
                <a:blip r:embed="rId2"/>
              </a:buBlip>
              <a:tabLst>
                <a:tab pos="914400" algn="l"/>
              </a:tabLst>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16D0A-CC06-4975-A732-F53359E90DB7}"/>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81154B79-E7FE-48ED-B0DA-7D78B70358E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E6E6126-25F8-4B03-BBC1-DF5D33FFE17F}"/>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17" name="Freeform: Shape 16">
            <a:extLst>
              <a:ext uri="{FF2B5EF4-FFF2-40B4-BE49-F238E27FC236}">
                <a16:creationId xmlns:a16="http://schemas.microsoft.com/office/drawing/2014/main" id="{44C2378E-37F4-4D35-A4CE-098A70BB67C3}"/>
              </a:ext>
            </a:extLst>
          </p:cNvPr>
          <p:cNvSpPr/>
          <p:nvPr userDrawn="1"/>
        </p:nvSpPr>
        <p:spPr>
          <a:xfrm>
            <a:off x="861777" y="-2072"/>
            <a:ext cx="1197858" cy="1389174"/>
          </a:xfrm>
          <a:custGeom>
            <a:avLst/>
            <a:gdLst>
              <a:gd name="connsiteX0" fmla="*/ 272811 w 1197858"/>
              <a:gd name="connsiteY0" fmla="*/ 0 h 1389174"/>
              <a:gd name="connsiteX1" fmla="*/ 924678 w 1197858"/>
              <a:gd name="connsiteY1" fmla="*/ 0 h 1389174"/>
              <a:gd name="connsiteX2" fmla="*/ 974454 w 1197858"/>
              <a:gd name="connsiteY2" fmla="*/ 32247 h 1389174"/>
              <a:gd name="connsiteX3" fmla="*/ 1189160 w 1197858"/>
              <a:gd name="connsiteY3" fmla="*/ 421913 h 1389174"/>
              <a:gd name="connsiteX4" fmla="*/ 850459 w 1197858"/>
              <a:gd name="connsiteY4" fmla="*/ 1387791 h 1389174"/>
              <a:gd name="connsiteX5" fmla="*/ 2923 w 1197858"/>
              <a:gd name="connsiteY5" fmla="*/ 541295 h 1389174"/>
              <a:gd name="connsiteX6" fmla="*/ 216245 w 1197858"/>
              <a:gd name="connsiteY6" fmla="*/ 37481 h 138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858" h="1389174">
                <a:moveTo>
                  <a:pt x="272811" y="0"/>
                </a:moveTo>
                <a:lnTo>
                  <a:pt x="924678" y="0"/>
                </a:lnTo>
                <a:lnTo>
                  <a:pt x="974454" y="32247"/>
                </a:lnTo>
                <a:cubicBezTo>
                  <a:pt x="1092328" y="125644"/>
                  <a:pt x="1173241" y="262904"/>
                  <a:pt x="1189160" y="421913"/>
                </a:cubicBezTo>
                <a:cubicBezTo>
                  <a:pt x="1220940" y="739931"/>
                  <a:pt x="1177988" y="1354828"/>
                  <a:pt x="850459" y="1387791"/>
                </a:cubicBezTo>
                <a:cubicBezTo>
                  <a:pt x="522929" y="1420682"/>
                  <a:pt x="34704" y="859385"/>
                  <a:pt x="2923" y="541295"/>
                </a:cubicBezTo>
                <a:cubicBezTo>
                  <a:pt x="-17301" y="342534"/>
                  <a:pt x="68843" y="156845"/>
                  <a:pt x="216245" y="37481"/>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igure">
            <a:extLst>
              <a:ext uri="{FF2B5EF4-FFF2-40B4-BE49-F238E27FC236}">
                <a16:creationId xmlns:a16="http://schemas.microsoft.com/office/drawing/2014/main" id="{F4657BEA-DC8F-4BE7-BF7C-680143DD0533}"/>
              </a:ext>
            </a:extLst>
          </p:cNvPr>
          <p:cNvSpPr/>
          <p:nvPr userDrawn="1"/>
        </p:nvSpPr>
        <p:spPr>
          <a:xfrm>
            <a:off x="627460" y="140534"/>
            <a:ext cx="1772074" cy="1204775"/>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D24ED71-D1A6-4B3D-92ED-855ED2F859DB}"/>
              </a:ext>
            </a:extLst>
          </p:cNvPr>
          <p:cNvSpPr/>
          <p:nvPr userDrawn="1"/>
        </p:nvSpPr>
        <p:spPr>
          <a:xfrm>
            <a:off x="487968" y="51259"/>
            <a:ext cx="1745881" cy="1200451"/>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8" name="Figure">
            <a:extLst>
              <a:ext uri="{FF2B5EF4-FFF2-40B4-BE49-F238E27FC236}">
                <a16:creationId xmlns:a16="http://schemas.microsoft.com/office/drawing/2014/main" id="{4E29128A-65FF-46D9-9AC5-CD5F360D05FD}"/>
              </a:ext>
            </a:extLst>
          </p:cNvPr>
          <p:cNvSpPr/>
          <p:nvPr userDrawn="1"/>
        </p:nvSpPr>
        <p:spPr>
          <a:xfrm>
            <a:off x="889707" y="1402361"/>
            <a:ext cx="218435" cy="2225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9" name="Figure">
            <a:extLst>
              <a:ext uri="{FF2B5EF4-FFF2-40B4-BE49-F238E27FC236}">
                <a16:creationId xmlns:a16="http://schemas.microsoft.com/office/drawing/2014/main" id="{B3BA8C1E-A710-4F84-9924-34F2C3A20531}"/>
              </a:ext>
            </a:extLst>
          </p:cNvPr>
          <p:cNvSpPr/>
          <p:nvPr userDrawn="1"/>
        </p:nvSpPr>
        <p:spPr>
          <a:xfrm>
            <a:off x="2281390" y="140534"/>
            <a:ext cx="150794" cy="1436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2" name="Text Placeholder 21">
            <a:extLst>
              <a:ext uri="{FF2B5EF4-FFF2-40B4-BE49-F238E27FC236}">
                <a16:creationId xmlns:a16="http://schemas.microsoft.com/office/drawing/2014/main" id="{0A941A22-1624-42ED-B289-69DC7E776C8D}"/>
              </a:ext>
            </a:extLst>
          </p:cNvPr>
          <p:cNvSpPr>
            <a:spLocks noGrp="1"/>
          </p:cNvSpPr>
          <p:nvPr userDrawn="1">
            <p:ph type="body" sz="quarter" idx="13" hasCustomPrompt="1"/>
          </p:nvPr>
        </p:nvSpPr>
        <p:spPr>
          <a:xfrm>
            <a:off x="878553" y="141289"/>
            <a:ext cx="1163046" cy="1127472"/>
          </a:xfrm>
        </p:spPr>
        <p:txBody>
          <a:bodyPr vert="horz" lIns="91440" tIns="45720" rIns="91440" bIns="45720" rtlCol="0" anchor="ctr">
            <a:normAutofit/>
          </a:bodyPr>
          <a:lstStyle>
            <a:lvl1pPr marL="0" indent="0" algn="ctr">
              <a:buNone/>
              <a:defRPr lang="en-US" sz="5400" b="1">
                <a:ea typeface="+mj-ea"/>
                <a:cs typeface="+mj-cs"/>
              </a:defRPr>
            </a:lvl1pPr>
          </a:lstStyle>
          <a:p>
            <a:pPr marL="228600" lvl="0" indent="-228600">
              <a:spcBef>
                <a:spcPct val="0"/>
              </a:spcBef>
            </a:pPr>
            <a:r>
              <a:rPr lang="en-US"/>
              <a:t>#</a:t>
            </a:r>
          </a:p>
        </p:txBody>
      </p:sp>
    </p:spTree>
    <p:extLst>
      <p:ext uri="{BB962C8B-B14F-4D97-AF65-F5344CB8AC3E}">
        <p14:creationId xmlns:p14="http://schemas.microsoft.com/office/powerpoint/2010/main" val="15990161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Content w Number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BE77-6C43-40AD-ABCF-E64E36A513F3}"/>
              </a:ext>
            </a:extLst>
          </p:cNvPr>
          <p:cNvSpPr>
            <a:spLocks noGrp="1"/>
          </p:cNvSpPr>
          <p:nvPr>
            <p:ph type="title"/>
          </p:nvPr>
        </p:nvSpPr>
        <p:spPr>
          <a:xfrm>
            <a:off x="2925270" y="136525"/>
            <a:ext cx="8428529" cy="1132235"/>
          </a:xfrm>
        </p:spPr>
        <p:txBody>
          <a:bodyPr>
            <a:normAutofit/>
          </a:bodyPr>
          <a:lstStyle>
            <a:lvl1pPr>
              <a:defRPr sz="4400">
                <a:solidFill>
                  <a:schemeClr val="accent5">
                    <a:lumMod val="20000"/>
                    <a:lumOff val="80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E762276-1662-4EB6-B7CB-4BCCA4334D09}"/>
              </a:ext>
            </a:extLst>
          </p:cNvPr>
          <p:cNvSpPr>
            <a:spLocks noGrp="1"/>
          </p:cNvSpPr>
          <p:nvPr>
            <p:ph idx="1"/>
          </p:nvPr>
        </p:nvSpPr>
        <p:spPr>
          <a:xfrm>
            <a:off x="838200" y="2060848"/>
            <a:ext cx="10515600" cy="4116115"/>
          </a:xfrm>
        </p:spPr>
        <p:txBody>
          <a:bodyPr>
            <a:normAutofit/>
          </a:bodyPr>
          <a:lstStyle>
            <a:lvl1pPr marL="569913" indent="-569913">
              <a:spcAft>
                <a:spcPts val="1200"/>
              </a:spcAft>
              <a:buFontTx/>
              <a:buBlip>
                <a:blip r:embed="rId2"/>
              </a:buBlip>
              <a:tabLst>
                <a:tab pos="914400" algn="l"/>
              </a:tabLst>
              <a:defRPr sz="3600">
                <a:solidFill>
                  <a:schemeClr val="accent5">
                    <a:lumMod val="20000"/>
                    <a:lumOff val="80000"/>
                  </a:schemeClr>
                </a:solidFill>
              </a:defRPr>
            </a:lvl1pPr>
            <a:lvl2pPr marL="685800" indent="-228600">
              <a:spcAft>
                <a:spcPts val="1200"/>
              </a:spcAft>
              <a:buFontTx/>
              <a:buBlip>
                <a:blip r:embed="rId2"/>
              </a:buBlip>
              <a:tabLst>
                <a:tab pos="914400" algn="l"/>
              </a:tabLst>
              <a:defRPr sz="3200">
                <a:solidFill>
                  <a:schemeClr val="accent5">
                    <a:lumMod val="20000"/>
                    <a:lumOff val="80000"/>
                  </a:schemeClr>
                </a:solidFill>
              </a:defRPr>
            </a:lvl2pPr>
            <a:lvl3pPr marL="1143000" indent="-228600">
              <a:spcAft>
                <a:spcPts val="1200"/>
              </a:spcAft>
              <a:buFontTx/>
              <a:buBlip>
                <a:blip r:embed="rId2"/>
              </a:buBlip>
              <a:tabLst>
                <a:tab pos="914400" algn="l"/>
              </a:tabLst>
              <a:defRPr sz="2800">
                <a:solidFill>
                  <a:schemeClr val="accent5">
                    <a:lumMod val="20000"/>
                    <a:lumOff val="80000"/>
                  </a:schemeClr>
                </a:solidFill>
              </a:defRPr>
            </a:lvl3pPr>
            <a:lvl4pPr marL="1600200" indent="-228600">
              <a:spcAft>
                <a:spcPts val="1200"/>
              </a:spcAft>
              <a:buFontTx/>
              <a:buBlip>
                <a:blip r:embed="rId2"/>
              </a:buBlip>
              <a:tabLst>
                <a:tab pos="914400" algn="l"/>
              </a:tabLst>
              <a:defRPr sz="2400">
                <a:solidFill>
                  <a:schemeClr val="accent5">
                    <a:lumMod val="20000"/>
                    <a:lumOff val="80000"/>
                  </a:schemeClr>
                </a:solidFill>
              </a:defRPr>
            </a:lvl4pPr>
            <a:lvl5pPr marL="2057400" indent="-228600">
              <a:spcAft>
                <a:spcPts val="1200"/>
              </a:spcAft>
              <a:buFontTx/>
              <a:buBlip>
                <a:blip r:embed="rId2"/>
              </a:buBlip>
              <a:tabLst>
                <a:tab pos="914400" algn="l"/>
              </a:tabLst>
              <a:defRPr sz="2400">
                <a:solidFill>
                  <a:schemeClr val="accent5">
                    <a:lumMod val="20000"/>
                    <a:lumOff val="8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16D0A-CC06-4975-A732-F53359E90DB7}"/>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81154B79-E7FE-48ED-B0DA-7D78B70358E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E6E6126-25F8-4B03-BBC1-DF5D33FFE17F}"/>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1" name="Freeform: Shape 20">
            <a:extLst>
              <a:ext uri="{FF2B5EF4-FFF2-40B4-BE49-F238E27FC236}">
                <a16:creationId xmlns:a16="http://schemas.microsoft.com/office/drawing/2014/main" id="{9A5997A6-0989-4ABE-9EE2-FAC905B671FA}"/>
              </a:ext>
            </a:extLst>
          </p:cNvPr>
          <p:cNvSpPr/>
          <p:nvPr userDrawn="1"/>
        </p:nvSpPr>
        <p:spPr>
          <a:xfrm>
            <a:off x="861777" y="-2072"/>
            <a:ext cx="1197858" cy="1389174"/>
          </a:xfrm>
          <a:custGeom>
            <a:avLst/>
            <a:gdLst>
              <a:gd name="connsiteX0" fmla="*/ 272811 w 1197858"/>
              <a:gd name="connsiteY0" fmla="*/ 0 h 1389174"/>
              <a:gd name="connsiteX1" fmla="*/ 924678 w 1197858"/>
              <a:gd name="connsiteY1" fmla="*/ 0 h 1389174"/>
              <a:gd name="connsiteX2" fmla="*/ 974454 w 1197858"/>
              <a:gd name="connsiteY2" fmla="*/ 32247 h 1389174"/>
              <a:gd name="connsiteX3" fmla="*/ 1189160 w 1197858"/>
              <a:gd name="connsiteY3" fmla="*/ 421913 h 1389174"/>
              <a:gd name="connsiteX4" fmla="*/ 850459 w 1197858"/>
              <a:gd name="connsiteY4" fmla="*/ 1387791 h 1389174"/>
              <a:gd name="connsiteX5" fmla="*/ 2923 w 1197858"/>
              <a:gd name="connsiteY5" fmla="*/ 541295 h 1389174"/>
              <a:gd name="connsiteX6" fmla="*/ 216245 w 1197858"/>
              <a:gd name="connsiteY6" fmla="*/ 37481 h 138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858" h="1389174">
                <a:moveTo>
                  <a:pt x="272811" y="0"/>
                </a:moveTo>
                <a:lnTo>
                  <a:pt x="924678" y="0"/>
                </a:lnTo>
                <a:lnTo>
                  <a:pt x="974454" y="32247"/>
                </a:lnTo>
                <a:cubicBezTo>
                  <a:pt x="1092328" y="125644"/>
                  <a:pt x="1173241" y="262904"/>
                  <a:pt x="1189160" y="421913"/>
                </a:cubicBezTo>
                <a:cubicBezTo>
                  <a:pt x="1220940" y="739931"/>
                  <a:pt x="1177988" y="1354828"/>
                  <a:pt x="850459" y="1387791"/>
                </a:cubicBezTo>
                <a:cubicBezTo>
                  <a:pt x="522929" y="1420682"/>
                  <a:pt x="34704" y="859385"/>
                  <a:pt x="2923" y="541295"/>
                </a:cubicBezTo>
                <a:cubicBezTo>
                  <a:pt x="-17301" y="342534"/>
                  <a:pt x="68843" y="156845"/>
                  <a:pt x="216245" y="37481"/>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igure">
            <a:extLst>
              <a:ext uri="{FF2B5EF4-FFF2-40B4-BE49-F238E27FC236}">
                <a16:creationId xmlns:a16="http://schemas.microsoft.com/office/drawing/2014/main" id="{F4657BEA-DC8F-4BE7-BF7C-680143DD0533}"/>
              </a:ext>
            </a:extLst>
          </p:cNvPr>
          <p:cNvSpPr/>
          <p:nvPr userDrawn="1"/>
        </p:nvSpPr>
        <p:spPr>
          <a:xfrm>
            <a:off x="627460" y="140534"/>
            <a:ext cx="1772074" cy="1204775"/>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D24ED71-D1A6-4B3D-92ED-855ED2F859DB}"/>
              </a:ext>
            </a:extLst>
          </p:cNvPr>
          <p:cNvSpPr/>
          <p:nvPr userDrawn="1"/>
        </p:nvSpPr>
        <p:spPr>
          <a:xfrm>
            <a:off x="487968" y="51259"/>
            <a:ext cx="1745881" cy="1200451"/>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8" name="Figure">
            <a:extLst>
              <a:ext uri="{FF2B5EF4-FFF2-40B4-BE49-F238E27FC236}">
                <a16:creationId xmlns:a16="http://schemas.microsoft.com/office/drawing/2014/main" id="{4E29128A-65FF-46D9-9AC5-CD5F360D05FD}"/>
              </a:ext>
            </a:extLst>
          </p:cNvPr>
          <p:cNvSpPr/>
          <p:nvPr userDrawn="1"/>
        </p:nvSpPr>
        <p:spPr>
          <a:xfrm>
            <a:off x="889707" y="1402361"/>
            <a:ext cx="218435" cy="2225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9" name="Figure">
            <a:extLst>
              <a:ext uri="{FF2B5EF4-FFF2-40B4-BE49-F238E27FC236}">
                <a16:creationId xmlns:a16="http://schemas.microsoft.com/office/drawing/2014/main" id="{B3BA8C1E-A710-4F84-9924-34F2C3A20531}"/>
              </a:ext>
            </a:extLst>
          </p:cNvPr>
          <p:cNvSpPr/>
          <p:nvPr userDrawn="1"/>
        </p:nvSpPr>
        <p:spPr>
          <a:xfrm>
            <a:off x="2281390" y="140534"/>
            <a:ext cx="150794" cy="1436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2" name="Text Placeholder 21">
            <a:extLst>
              <a:ext uri="{FF2B5EF4-FFF2-40B4-BE49-F238E27FC236}">
                <a16:creationId xmlns:a16="http://schemas.microsoft.com/office/drawing/2014/main" id="{0A941A22-1624-42ED-B289-69DC7E776C8D}"/>
              </a:ext>
            </a:extLst>
          </p:cNvPr>
          <p:cNvSpPr>
            <a:spLocks noGrp="1"/>
          </p:cNvSpPr>
          <p:nvPr userDrawn="1">
            <p:ph type="body" sz="quarter" idx="13" hasCustomPrompt="1"/>
          </p:nvPr>
        </p:nvSpPr>
        <p:spPr>
          <a:xfrm>
            <a:off x="878553" y="141289"/>
            <a:ext cx="1163046" cy="1127472"/>
          </a:xfrm>
        </p:spPr>
        <p:txBody>
          <a:bodyPr vert="horz" lIns="91440" tIns="45720" rIns="91440" bIns="45720" rtlCol="0" anchor="ctr">
            <a:normAutofit/>
          </a:bodyPr>
          <a:lstStyle>
            <a:lvl1pPr marL="0" indent="0" algn="ctr">
              <a:buNone/>
              <a:defRPr lang="en-US" sz="5400" b="1">
                <a:ea typeface="+mj-ea"/>
                <a:cs typeface="+mj-cs"/>
              </a:defRPr>
            </a:lvl1pPr>
          </a:lstStyle>
          <a:p>
            <a:pPr marL="228600" lvl="0" indent="-228600">
              <a:spcBef>
                <a:spcPct val="0"/>
              </a:spcBef>
            </a:pPr>
            <a:r>
              <a:rPr lang="en-US"/>
              <a:t>#</a:t>
            </a:r>
          </a:p>
        </p:txBody>
      </p:sp>
    </p:spTree>
    <p:extLst>
      <p:ext uri="{BB962C8B-B14F-4D97-AF65-F5344CB8AC3E}">
        <p14:creationId xmlns:p14="http://schemas.microsoft.com/office/powerpoint/2010/main" val="22903691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1" name="Freeform: Shape 20">
            <a:extLst>
              <a:ext uri="{FF2B5EF4-FFF2-40B4-BE49-F238E27FC236}">
                <a16:creationId xmlns:a16="http://schemas.microsoft.com/office/drawing/2014/main" id="{55505493-CC1B-41AE-918B-437E8B2856BA}"/>
              </a:ext>
            </a:extLst>
          </p:cNvPr>
          <p:cNvSpPr/>
          <p:nvPr userDrawn="1"/>
        </p:nvSpPr>
        <p:spPr>
          <a:xfrm>
            <a:off x="6831384"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a:solidFill>
            <a:schemeClr val="accent3">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accent1">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Tree>
    <p:extLst>
      <p:ext uri="{BB962C8B-B14F-4D97-AF65-F5344CB8AC3E}">
        <p14:creationId xmlns:p14="http://schemas.microsoft.com/office/powerpoint/2010/main" val="227900928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ection Header w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accent1">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0" name="Picture Placeholder 29">
            <a:extLst>
              <a:ext uri="{FF2B5EF4-FFF2-40B4-BE49-F238E27FC236}">
                <a16:creationId xmlns:a16="http://schemas.microsoft.com/office/drawing/2014/main" id="{5E753932-AFD4-4105-9EE3-5F7970C933DA}"/>
              </a:ext>
            </a:extLst>
          </p:cNvPr>
          <p:cNvSpPr>
            <a:spLocks noGrp="1"/>
          </p:cNvSpPr>
          <p:nvPr>
            <p:ph type="pic" sz="quarter" idx="13"/>
          </p:nvPr>
        </p:nvSpPr>
        <p:spPr>
          <a:xfrm>
            <a:off x="6831385"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p:spPr>
        <p:txBody>
          <a:bodyPr wrap="square" tIns="1097280">
            <a:noAutofit/>
          </a:bodyPr>
          <a:lstStyle>
            <a:lvl1pPr algn="ctr">
              <a:defRPr/>
            </a:lvl1pPr>
          </a:lstStyle>
          <a:p>
            <a:endParaRPr lang="en-US"/>
          </a:p>
        </p:txBody>
      </p:sp>
    </p:spTree>
    <p:extLst>
      <p:ext uri="{BB962C8B-B14F-4D97-AF65-F5344CB8AC3E}">
        <p14:creationId xmlns:p14="http://schemas.microsoft.com/office/powerpoint/2010/main" val="214665852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ection Header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2">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1" name="Freeform: Shape 20">
            <a:extLst>
              <a:ext uri="{FF2B5EF4-FFF2-40B4-BE49-F238E27FC236}">
                <a16:creationId xmlns:a16="http://schemas.microsoft.com/office/drawing/2014/main" id="{55505493-CC1B-41AE-918B-437E8B2856BA}"/>
              </a:ext>
            </a:extLst>
          </p:cNvPr>
          <p:cNvSpPr/>
          <p:nvPr userDrawn="1"/>
        </p:nvSpPr>
        <p:spPr>
          <a:xfrm>
            <a:off x="6831384"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a:solidFill>
            <a:schemeClr val="accent3">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bg2">
              <a:alpha val="60000"/>
            </a:schemeClr>
          </a:solidFill>
          <a:ln w="12700">
            <a:miter lim="400000"/>
          </a:ln>
        </p:spPr>
        <p:txBody>
          <a:bodyPr wrap="square" lIns="38100" tIns="38100" rIns="38100" bIns="38100" anchor="ctr">
            <a:noAutofit/>
          </a:bodyPr>
          <a:lstStyle/>
          <a:p>
            <a:pPr algn="ctr" defTabSz="457200" hangingPunct="0"/>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7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Tree>
    <p:extLst>
      <p:ext uri="{BB962C8B-B14F-4D97-AF65-F5344CB8AC3E}">
        <p14:creationId xmlns:p14="http://schemas.microsoft.com/office/powerpoint/2010/main" val="2773194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7" name="Figure">
            <a:extLst>
              <a:ext uri="{FF2B5EF4-FFF2-40B4-BE49-F238E27FC236}">
                <a16:creationId xmlns:a16="http://schemas.microsoft.com/office/drawing/2014/main" id="{0DFD6B67-4EBF-4059-B726-B133E1C8983A}"/>
              </a:ext>
            </a:extLst>
          </p:cNvPr>
          <p:cNvSpPr/>
          <p:nvPr userDrawn="1"/>
        </p:nvSpPr>
        <p:spPr>
          <a:xfrm>
            <a:off x="3867079" y="785076"/>
            <a:ext cx="4801950" cy="5958872"/>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6"/>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8" name="Figure">
            <a:extLst>
              <a:ext uri="{FF2B5EF4-FFF2-40B4-BE49-F238E27FC236}">
                <a16:creationId xmlns:a16="http://schemas.microsoft.com/office/drawing/2014/main" id="{A6AFB5AB-00A5-42C5-8B89-0D4DEAD0012C}"/>
              </a:ext>
            </a:extLst>
          </p:cNvPr>
          <p:cNvSpPr/>
          <p:nvPr userDrawn="1"/>
        </p:nvSpPr>
        <p:spPr>
          <a:xfrm>
            <a:off x="2927648" y="1746876"/>
            <a:ext cx="7103771" cy="4829623"/>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9" name="Figure">
            <a:extLst>
              <a:ext uri="{FF2B5EF4-FFF2-40B4-BE49-F238E27FC236}">
                <a16:creationId xmlns:a16="http://schemas.microsoft.com/office/drawing/2014/main" id="{F853A99F-53BE-43F4-B45A-A2127E017721}"/>
              </a:ext>
            </a:extLst>
          </p:cNvPr>
          <p:cNvSpPr/>
          <p:nvPr userDrawn="1"/>
        </p:nvSpPr>
        <p:spPr>
          <a:xfrm>
            <a:off x="2368461" y="1388997"/>
            <a:ext cx="6998772" cy="4812289"/>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0" name="Figure">
            <a:extLst>
              <a:ext uri="{FF2B5EF4-FFF2-40B4-BE49-F238E27FC236}">
                <a16:creationId xmlns:a16="http://schemas.microsoft.com/office/drawing/2014/main" id="{523540BF-0941-4408-B229-3B101068B600}"/>
              </a:ext>
            </a:extLst>
          </p:cNvPr>
          <p:cNvSpPr/>
          <p:nvPr userDrawn="1"/>
        </p:nvSpPr>
        <p:spPr>
          <a:xfrm>
            <a:off x="6730112" y="114053"/>
            <a:ext cx="1313884" cy="1186203"/>
          </a:xfrm>
          <a:custGeom>
            <a:avLst/>
            <a:gdLst/>
            <a:ahLst/>
            <a:cxnLst>
              <a:cxn ang="0">
                <a:pos x="wd2" y="hd2"/>
              </a:cxn>
              <a:cxn ang="5400000">
                <a:pos x="wd2" y="hd2"/>
              </a:cxn>
              <a:cxn ang="10800000">
                <a:pos x="wd2" y="hd2"/>
              </a:cxn>
              <a:cxn ang="16200000">
                <a:pos x="wd2" y="hd2"/>
              </a:cxn>
            </a:cxnLst>
            <a:rect l="0" t="0" r="r" b="b"/>
            <a:pathLst>
              <a:path w="18415" h="19060" extrusionOk="0">
                <a:moveTo>
                  <a:pt x="1251" y="17706"/>
                </a:moveTo>
                <a:cubicBezTo>
                  <a:pt x="3633" y="20258"/>
                  <a:pt x="13007" y="19180"/>
                  <a:pt x="16737" y="14651"/>
                </a:cubicBezTo>
                <a:cubicBezTo>
                  <a:pt x="20468" y="10087"/>
                  <a:pt x="17145" y="3797"/>
                  <a:pt x="14794" y="1210"/>
                </a:cubicBezTo>
                <a:cubicBezTo>
                  <a:pt x="12411" y="-1342"/>
                  <a:pt x="7458" y="275"/>
                  <a:pt x="3727" y="4804"/>
                </a:cubicBezTo>
                <a:cubicBezTo>
                  <a:pt x="-3" y="9368"/>
                  <a:pt x="-1132" y="15155"/>
                  <a:pt x="1251" y="17706"/>
                </a:cubicBezTo>
                <a:close/>
              </a:path>
            </a:pathLst>
          </a:custGeom>
          <a:solidFill>
            <a:schemeClr val="accent1">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BD5C64BF-08E2-4135-B576-782BCC1358BD}"/>
              </a:ext>
            </a:extLst>
          </p:cNvPr>
          <p:cNvSpPr/>
          <p:nvPr userDrawn="1"/>
        </p:nvSpPr>
        <p:spPr>
          <a:xfrm>
            <a:off x="1921112" y="420729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284B6DC6-7C4D-44E7-9164-F5FAB39BEF1C}"/>
              </a:ext>
            </a:extLst>
          </p:cNvPr>
          <p:cNvSpPr/>
          <p:nvPr userDrawn="1"/>
        </p:nvSpPr>
        <p:spPr>
          <a:xfrm>
            <a:off x="8765547" y="1031118"/>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 name="Title 1">
            <a:extLst>
              <a:ext uri="{FF2B5EF4-FFF2-40B4-BE49-F238E27FC236}">
                <a16:creationId xmlns:a16="http://schemas.microsoft.com/office/drawing/2014/main" id="{D79A6E0A-A784-4C45-AFF8-2658713EFA2A}"/>
              </a:ext>
            </a:extLst>
          </p:cNvPr>
          <p:cNvSpPr>
            <a:spLocks noGrp="1"/>
          </p:cNvSpPr>
          <p:nvPr>
            <p:ph type="ctrTitle"/>
          </p:nvPr>
        </p:nvSpPr>
        <p:spPr>
          <a:xfrm>
            <a:off x="3161928" y="2072667"/>
            <a:ext cx="5868144" cy="2387600"/>
          </a:xfrm>
        </p:spPr>
        <p:txBody>
          <a:bodyPr anchor="b"/>
          <a:lstStyle>
            <a:lvl1pPr algn="ctr">
              <a:defRPr sz="60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F5C34C85-A365-4BBD-B9CF-8C6283402AC8}"/>
              </a:ext>
            </a:extLst>
          </p:cNvPr>
          <p:cNvSpPr>
            <a:spLocks noGrp="1"/>
          </p:cNvSpPr>
          <p:nvPr>
            <p:ph type="subTitle" idx="1"/>
          </p:nvPr>
        </p:nvSpPr>
        <p:spPr>
          <a:xfrm>
            <a:off x="3161928" y="4552342"/>
            <a:ext cx="5868144"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7BA3C7-7567-46E4-A65B-A3825FBDF703}"/>
              </a:ext>
            </a:extLst>
          </p:cNvPr>
          <p:cNvSpPr>
            <a:spLocks noGrp="1"/>
          </p:cNvSpPr>
          <p:nvPr>
            <p:ph type="dt" sz="half" idx="10"/>
          </p:nvPr>
        </p:nvSpPr>
        <p:spPr/>
        <p:txBody>
          <a:bodyPr/>
          <a:lstStyle>
            <a:lvl1pPr>
              <a:defRPr>
                <a:solidFill>
                  <a:schemeClr val="accent5"/>
                </a:solidFill>
              </a:defRPr>
            </a:lvl1pPr>
          </a:lstStyle>
          <a:p>
            <a:r>
              <a:rPr lang="en-US">
                <a:solidFill>
                  <a:srgbClr val="615474"/>
                </a:solidFill>
              </a:rPr>
              <a:t>Your Date Here</a:t>
            </a:r>
          </a:p>
        </p:txBody>
      </p:sp>
      <p:sp>
        <p:nvSpPr>
          <p:cNvPr id="5" name="Footer Placeholder 4">
            <a:extLst>
              <a:ext uri="{FF2B5EF4-FFF2-40B4-BE49-F238E27FC236}">
                <a16:creationId xmlns:a16="http://schemas.microsoft.com/office/drawing/2014/main" id="{0F500830-2640-4EEC-B623-30A512C08777}"/>
              </a:ext>
            </a:extLst>
          </p:cNvPr>
          <p:cNvSpPr>
            <a:spLocks noGrp="1"/>
          </p:cNvSpPr>
          <p:nvPr>
            <p:ph type="ftr" sz="quarter" idx="11"/>
          </p:nvPr>
        </p:nvSpPr>
        <p:spPr>
          <a:xfrm>
            <a:off x="8328248" y="6356350"/>
            <a:ext cx="3025552" cy="365125"/>
          </a:xfrm>
        </p:spPr>
        <p:txBody>
          <a:bodyPr/>
          <a:lstStyle>
            <a:lvl1pPr algn="r">
              <a:defRPr>
                <a:solidFill>
                  <a:schemeClr val="accent5"/>
                </a:solidFill>
              </a:defRPr>
            </a:lvl1pPr>
          </a:lstStyle>
          <a:p>
            <a:r>
              <a:rPr lang="en-US">
                <a:solidFill>
                  <a:srgbClr val="615474"/>
                </a:solidFill>
              </a:rPr>
              <a:t>Your Footer Here</a:t>
            </a:r>
          </a:p>
        </p:txBody>
      </p:sp>
    </p:spTree>
    <p:extLst>
      <p:ext uri="{BB962C8B-B14F-4D97-AF65-F5344CB8AC3E}">
        <p14:creationId xmlns:p14="http://schemas.microsoft.com/office/powerpoint/2010/main" val="248981390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ection Header w Photo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2">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bg2">
              <a:alpha val="60000"/>
            </a:schemeClr>
          </a:solidFill>
          <a:ln w="12700">
            <a:miter lim="400000"/>
          </a:ln>
        </p:spPr>
        <p:txBody>
          <a:bodyPr wrap="square" lIns="38100" tIns="38100" rIns="38100" bIns="38100" anchor="ctr">
            <a:noAutofit/>
          </a:bodyPr>
          <a:lstStyle/>
          <a:p>
            <a:pPr algn="ctr" defTabSz="457200" hangingPunct="0"/>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70000"/>
            </a:schemeClr>
          </a:solidFill>
          <a:ln w="12700">
            <a:miter lim="400000"/>
          </a:ln>
        </p:spPr>
        <p:txBody>
          <a:bodyPr lIns="38100" tIns="38100" rIns="38100" bIns="38100" anchor="ctr"/>
          <a:lstStyle/>
          <a:p>
            <a:pPr algn="ctr" defTabSz="457200" hangingPunct="0"/>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3" name="Picture Placeholder 29">
            <a:extLst>
              <a:ext uri="{FF2B5EF4-FFF2-40B4-BE49-F238E27FC236}">
                <a16:creationId xmlns:a16="http://schemas.microsoft.com/office/drawing/2014/main" id="{7B140BD1-698E-4732-9187-BE372F8EAB17}"/>
              </a:ext>
            </a:extLst>
          </p:cNvPr>
          <p:cNvSpPr>
            <a:spLocks noGrp="1"/>
          </p:cNvSpPr>
          <p:nvPr>
            <p:ph type="pic" sz="quarter" idx="13"/>
          </p:nvPr>
        </p:nvSpPr>
        <p:spPr>
          <a:xfrm>
            <a:off x="6831385"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p:spPr>
        <p:txBody>
          <a:bodyPr wrap="square" tIns="1097280">
            <a:noAutofit/>
          </a:bodyPr>
          <a:lstStyle>
            <a:lvl1pPr algn="ctr">
              <a:defRPr>
                <a:solidFill>
                  <a:schemeClr val="bg1"/>
                </a:solidFill>
              </a:defRPr>
            </a:lvl1pPr>
          </a:lstStyle>
          <a:p>
            <a:endParaRPr lang="en-US"/>
          </a:p>
        </p:txBody>
      </p:sp>
    </p:spTree>
    <p:extLst>
      <p:ext uri="{BB962C8B-B14F-4D97-AF65-F5344CB8AC3E}">
        <p14:creationId xmlns:p14="http://schemas.microsoft.com/office/powerpoint/2010/main" val="380751970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43754"/>
            <a:ext cx="10515600" cy="1197687"/>
          </a:xfrm>
        </p:spPr>
        <p:txBody>
          <a:bodyPr anchor="b"/>
          <a:lstStyle>
            <a:lvl1pPr>
              <a:defRPr sz="600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1268429"/>
            <a:ext cx="10515600" cy="1500187"/>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2" name="Freeform: Shape 21">
            <a:extLst>
              <a:ext uri="{FF2B5EF4-FFF2-40B4-BE49-F238E27FC236}">
                <a16:creationId xmlns:a16="http://schemas.microsoft.com/office/drawing/2014/main" id="{E6D3A46D-7F78-4A59-A12D-5EE07C50BFCD}"/>
              </a:ext>
            </a:extLst>
          </p:cNvPr>
          <p:cNvSpPr/>
          <p:nvPr userDrawn="1"/>
        </p:nvSpPr>
        <p:spPr>
          <a:xfrm>
            <a:off x="4874400" y="980564"/>
            <a:ext cx="5337219" cy="5877435"/>
          </a:xfrm>
          <a:custGeom>
            <a:avLst/>
            <a:gdLst>
              <a:gd name="connsiteX0" fmla="*/ 2668564 w 5337219"/>
              <a:gd name="connsiteY0" fmla="*/ 4 h 5877435"/>
              <a:gd name="connsiteX1" fmla="*/ 5298463 w 5337219"/>
              <a:gd name="connsiteY1" fmla="*/ 2313679 h 5877435"/>
              <a:gd name="connsiteX2" fmla="*/ 4814532 w 5337219"/>
              <a:gd name="connsiteY2" fmla="*/ 5839447 h 5877435"/>
              <a:gd name="connsiteX3" fmla="*/ 4792182 w 5337219"/>
              <a:gd name="connsiteY3" fmla="*/ 5877435 h 5877435"/>
              <a:gd name="connsiteX4" fmla="*/ 2010121 w 5337219"/>
              <a:gd name="connsiteY4" fmla="*/ 5877435 h 5877435"/>
              <a:gd name="connsiteX5" fmla="*/ 1990508 w 5337219"/>
              <a:gd name="connsiteY5" fmla="*/ 5861996 h 5877435"/>
              <a:gd name="connsiteX6" fmla="*/ 13028 w 5337219"/>
              <a:gd name="connsiteY6" fmla="*/ 2845602 h 5877435"/>
              <a:gd name="connsiteX7" fmla="*/ 2397045 w 5337219"/>
              <a:gd name="connsiteY7" fmla="*/ 13894 h 5877435"/>
              <a:gd name="connsiteX8" fmla="*/ 2668564 w 5337219"/>
              <a:gd name="connsiteY8" fmla="*/ 4 h 587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7219" h="5877435">
                <a:moveTo>
                  <a:pt x="2668564" y="4"/>
                </a:moveTo>
                <a:cubicBezTo>
                  <a:pt x="4014395" y="-2472"/>
                  <a:pt x="5165470" y="985268"/>
                  <a:pt x="5298463" y="2313679"/>
                </a:cubicBezTo>
                <a:cubicBezTo>
                  <a:pt x="5395814" y="3287847"/>
                  <a:pt x="5335779" y="4887236"/>
                  <a:pt x="4814532" y="5839447"/>
                </a:cubicBezTo>
                <a:lnTo>
                  <a:pt x="4792182" y="5877435"/>
                </a:lnTo>
                <a:lnTo>
                  <a:pt x="2010121" y="5877435"/>
                </a:lnTo>
                <a:lnTo>
                  <a:pt x="1990508" y="5861996"/>
                </a:lnTo>
                <a:cubicBezTo>
                  <a:pt x="984465" y="5040513"/>
                  <a:pt x="101529" y="3731409"/>
                  <a:pt x="13028" y="2845602"/>
                </a:cubicBezTo>
                <a:cubicBezTo>
                  <a:pt x="-131154" y="1428631"/>
                  <a:pt x="937953" y="160764"/>
                  <a:pt x="2397045" y="13894"/>
                </a:cubicBezTo>
                <a:cubicBezTo>
                  <a:pt x="2488255" y="4735"/>
                  <a:pt x="2578842" y="169"/>
                  <a:pt x="2668564" y="4"/>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0" name="Freeform: Shape 19">
            <a:extLst>
              <a:ext uri="{FF2B5EF4-FFF2-40B4-BE49-F238E27FC236}">
                <a16:creationId xmlns:a16="http://schemas.microsoft.com/office/drawing/2014/main" id="{33E765F1-E837-4960-9A2B-971A41844935}"/>
              </a:ext>
            </a:extLst>
          </p:cNvPr>
          <p:cNvSpPr/>
          <p:nvPr userDrawn="1"/>
        </p:nvSpPr>
        <p:spPr>
          <a:xfrm>
            <a:off x="3830303" y="2049794"/>
            <a:ext cx="7895563" cy="4808204"/>
          </a:xfrm>
          <a:custGeom>
            <a:avLst/>
            <a:gdLst>
              <a:gd name="connsiteX0" fmla="*/ 5369884 w 7895563"/>
              <a:gd name="connsiteY0" fmla="*/ 1078 h 4808204"/>
              <a:gd name="connsiteX1" fmla="*/ 7862727 w 7895563"/>
              <a:gd name="connsiteY1" fmla="*/ 1675871 h 4808204"/>
              <a:gd name="connsiteX2" fmla="*/ 5732088 w 7895563"/>
              <a:gd name="connsiteY2" fmla="*/ 4760070 h 4808204"/>
              <a:gd name="connsiteX3" fmla="*/ 5620342 w 7895563"/>
              <a:gd name="connsiteY3" fmla="*/ 4808204 h 4808204"/>
              <a:gd name="connsiteX4" fmla="*/ 549240 w 7895563"/>
              <a:gd name="connsiteY4" fmla="*/ 4808204 h 4808204"/>
              <a:gd name="connsiteX5" fmla="*/ 486839 w 7895563"/>
              <a:gd name="connsiteY5" fmla="*/ 4767416 h 4808204"/>
              <a:gd name="connsiteX6" fmla="*/ 98819 w 7895563"/>
              <a:gd name="connsiteY6" fmla="*/ 4313512 h 4808204"/>
              <a:gd name="connsiteX7" fmla="*/ 3527321 w 7895563"/>
              <a:gd name="connsiteY7" fmla="*/ 325893 h 4808204"/>
              <a:gd name="connsiteX8" fmla="*/ 5369884 w 7895563"/>
              <a:gd name="connsiteY8" fmla="*/ 1078 h 480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5563" h="4808204">
                <a:moveTo>
                  <a:pt x="5369884" y="1078"/>
                </a:moveTo>
                <a:cubicBezTo>
                  <a:pt x="7190903" y="-38494"/>
                  <a:pt x="7755976" y="1021217"/>
                  <a:pt x="7862727" y="1675871"/>
                </a:cubicBezTo>
                <a:cubicBezTo>
                  <a:pt x="8103812" y="3154214"/>
                  <a:pt x="6979491" y="4179076"/>
                  <a:pt x="5732088" y="4760070"/>
                </a:cubicBezTo>
                <a:lnTo>
                  <a:pt x="5620342" y="4808204"/>
                </a:lnTo>
                <a:lnTo>
                  <a:pt x="549240" y="4808204"/>
                </a:lnTo>
                <a:lnTo>
                  <a:pt x="486839" y="4767416"/>
                </a:lnTo>
                <a:cubicBezTo>
                  <a:pt x="312414" y="4637640"/>
                  <a:pt x="179004" y="4486459"/>
                  <a:pt x="98819" y="4313512"/>
                </a:cubicBezTo>
                <a:cubicBezTo>
                  <a:pt x="-492886" y="3040495"/>
                  <a:pt x="1689731" y="875246"/>
                  <a:pt x="3527321" y="325893"/>
                </a:cubicBezTo>
                <a:cubicBezTo>
                  <a:pt x="4251648" y="109422"/>
                  <a:pt x="4859999" y="12158"/>
                  <a:pt x="5369884" y="1078"/>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igure">
            <a:extLst>
              <a:ext uri="{FF2B5EF4-FFF2-40B4-BE49-F238E27FC236}">
                <a16:creationId xmlns:a16="http://schemas.microsoft.com/office/drawing/2014/main" id="{7B0794A8-5CB9-4466-B2A1-B736C2408414}"/>
              </a:ext>
            </a:extLst>
          </p:cNvPr>
          <p:cNvSpPr/>
          <p:nvPr userDrawn="1"/>
        </p:nvSpPr>
        <p:spPr>
          <a:xfrm>
            <a:off x="3208844" y="1651975"/>
            <a:ext cx="7779006" cy="5348770"/>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7" name="Figure">
            <a:extLst>
              <a:ext uri="{FF2B5EF4-FFF2-40B4-BE49-F238E27FC236}">
                <a16:creationId xmlns:a16="http://schemas.microsoft.com/office/drawing/2014/main" id="{B833C6E6-D2AD-4F4D-A36B-8F197824B45A}"/>
              </a:ext>
            </a:extLst>
          </p:cNvPr>
          <p:cNvSpPr/>
          <p:nvPr userDrawn="1"/>
        </p:nvSpPr>
        <p:spPr>
          <a:xfrm>
            <a:off x="10319088" y="1254199"/>
            <a:ext cx="671883" cy="6399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igure">
            <a:extLst>
              <a:ext uri="{FF2B5EF4-FFF2-40B4-BE49-F238E27FC236}">
                <a16:creationId xmlns:a16="http://schemas.microsoft.com/office/drawing/2014/main" id="{43D2B85A-0851-443A-B2F7-A5A2AC52A21C}"/>
              </a:ext>
            </a:extLst>
          </p:cNvPr>
          <p:cNvSpPr/>
          <p:nvPr userDrawn="1"/>
        </p:nvSpPr>
        <p:spPr>
          <a:xfrm>
            <a:off x="2711624" y="4784458"/>
            <a:ext cx="973269" cy="991612"/>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15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Tree>
    <p:extLst>
      <p:ext uri="{BB962C8B-B14F-4D97-AF65-F5344CB8AC3E}">
        <p14:creationId xmlns:p14="http://schemas.microsoft.com/office/powerpoint/2010/main" val="184567289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ection Header 2 w Photo">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43754"/>
            <a:ext cx="10515600" cy="1197687"/>
          </a:xfrm>
        </p:spPr>
        <p:txBody>
          <a:bodyPr anchor="b"/>
          <a:lstStyle>
            <a:lvl1pPr>
              <a:defRPr sz="600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1268429"/>
            <a:ext cx="10515600" cy="1500187"/>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2" name="Freeform: Shape 21">
            <a:extLst>
              <a:ext uri="{FF2B5EF4-FFF2-40B4-BE49-F238E27FC236}">
                <a16:creationId xmlns:a16="http://schemas.microsoft.com/office/drawing/2014/main" id="{6CA2A693-AE58-4C41-825A-D32BC0811ACB}"/>
              </a:ext>
            </a:extLst>
          </p:cNvPr>
          <p:cNvSpPr/>
          <p:nvPr userDrawn="1"/>
        </p:nvSpPr>
        <p:spPr>
          <a:xfrm>
            <a:off x="4874400" y="980564"/>
            <a:ext cx="5337219" cy="5877435"/>
          </a:xfrm>
          <a:custGeom>
            <a:avLst/>
            <a:gdLst>
              <a:gd name="connsiteX0" fmla="*/ 2668564 w 5337219"/>
              <a:gd name="connsiteY0" fmla="*/ 4 h 5877435"/>
              <a:gd name="connsiteX1" fmla="*/ 5298463 w 5337219"/>
              <a:gd name="connsiteY1" fmla="*/ 2313679 h 5877435"/>
              <a:gd name="connsiteX2" fmla="*/ 4814532 w 5337219"/>
              <a:gd name="connsiteY2" fmla="*/ 5839447 h 5877435"/>
              <a:gd name="connsiteX3" fmla="*/ 4792182 w 5337219"/>
              <a:gd name="connsiteY3" fmla="*/ 5877435 h 5877435"/>
              <a:gd name="connsiteX4" fmla="*/ 2010121 w 5337219"/>
              <a:gd name="connsiteY4" fmla="*/ 5877435 h 5877435"/>
              <a:gd name="connsiteX5" fmla="*/ 1990508 w 5337219"/>
              <a:gd name="connsiteY5" fmla="*/ 5861996 h 5877435"/>
              <a:gd name="connsiteX6" fmla="*/ 13028 w 5337219"/>
              <a:gd name="connsiteY6" fmla="*/ 2845602 h 5877435"/>
              <a:gd name="connsiteX7" fmla="*/ 2397045 w 5337219"/>
              <a:gd name="connsiteY7" fmla="*/ 13894 h 5877435"/>
              <a:gd name="connsiteX8" fmla="*/ 2668564 w 5337219"/>
              <a:gd name="connsiteY8" fmla="*/ 4 h 587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7219" h="5877435">
                <a:moveTo>
                  <a:pt x="2668564" y="4"/>
                </a:moveTo>
                <a:cubicBezTo>
                  <a:pt x="4014395" y="-2472"/>
                  <a:pt x="5165470" y="985268"/>
                  <a:pt x="5298463" y="2313679"/>
                </a:cubicBezTo>
                <a:cubicBezTo>
                  <a:pt x="5395814" y="3287847"/>
                  <a:pt x="5335779" y="4887236"/>
                  <a:pt x="4814532" y="5839447"/>
                </a:cubicBezTo>
                <a:lnTo>
                  <a:pt x="4792182" y="5877435"/>
                </a:lnTo>
                <a:lnTo>
                  <a:pt x="2010121" y="5877435"/>
                </a:lnTo>
                <a:lnTo>
                  <a:pt x="1990508" y="5861996"/>
                </a:lnTo>
                <a:cubicBezTo>
                  <a:pt x="984465" y="5040513"/>
                  <a:pt x="101529" y="3731409"/>
                  <a:pt x="13028" y="2845602"/>
                </a:cubicBezTo>
                <a:cubicBezTo>
                  <a:pt x="-131154" y="1428631"/>
                  <a:pt x="937953" y="160764"/>
                  <a:pt x="2397045" y="13894"/>
                </a:cubicBezTo>
                <a:cubicBezTo>
                  <a:pt x="2488255" y="4735"/>
                  <a:pt x="2578842" y="169"/>
                  <a:pt x="2668564" y="4"/>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reeform: Shape 14">
            <a:extLst>
              <a:ext uri="{FF2B5EF4-FFF2-40B4-BE49-F238E27FC236}">
                <a16:creationId xmlns:a16="http://schemas.microsoft.com/office/drawing/2014/main" id="{6F82D26C-ABC8-4121-9D52-27E8B77173C3}"/>
              </a:ext>
            </a:extLst>
          </p:cNvPr>
          <p:cNvSpPr/>
          <p:nvPr userDrawn="1"/>
        </p:nvSpPr>
        <p:spPr>
          <a:xfrm>
            <a:off x="3830303" y="2049794"/>
            <a:ext cx="7895563" cy="4808204"/>
          </a:xfrm>
          <a:custGeom>
            <a:avLst/>
            <a:gdLst>
              <a:gd name="connsiteX0" fmla="*/ 5369884 w 7895563"/>
              <a:gd name="connsiteY0" fmla="*/ 1078 h 4808204"/>
              <a:gd name="connsiteX1" fmla="*/ 7862727 w 7895563"/>
              <a:gd name="connsiteY1" fmla="*/ 1675871 h 4808204"/>
              <a:gd name="connsiteX2" fmla="*/ 5732088 w 7895563"/>
              <a:gd name="connsiteY2" fmla="*/ 4760070 h 4808204"/>
              <a:gd name="connsiteX3" fmla="*/ 5620342 w 7895563"/>
              <a:gd name="connsiteY3" fmla="*/ 4808204 h 4808204"/>
              <a:gd name="connsiteX4" fmla="*/ 549240 w 7895563"/>
              <a:gd name="connsiteY4" fmla="*/ 4808204 h 4808204"/>
              <a:gd name="connsiteX5" fmla="*/ 486839 w 7895563"/>
              <a:gd name="connsiteY5" fmla="*/ 4767416 h 4808204"/>
              <a:gd name="connsiteX6" fmla="*/ 98819 w 7895563"/>
              <a:gd name="connsiteY6" fmla="*/ 4313512 h 4808204"/>
              <a:gd name="connsiteX7" fmla="*/ 3527321 w 7895563"/>
              <a:gd name="connsiteY7" fmla="*/ 325893 h 4808204"/>
              <a:gd name="connsiteX8" fmla="*/ 5369884 w 7895563"/>
              <a:gd name="connsiteY8" fmla="*/ 1078 h 480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5563" h="4808204">
                <a:moveTo>
                  <a:pt x="5369884" y="1078"/>
                </a:moveTo>
                <a:cubicBezTo>
                  <a:pt x="7190903" y="-38494"/>
                  <a:pt x="7755976" y="1021217"/>
                  <a:pt x="7862727" y="1675871"/>
                </a:cubicBezTo>
                <a:cubicBezTo>
                  <a:pt x="8103812" y="3154214"/>
                  <a:pt x="6979491" y="4179076"/>
                  <a:pt x="5732088" y="4760070"/>
                </a:cubicBezTo>
                <a:lnTo>
                  <a:pt x="5620342" y="4808204"/>
                </a:lnTo>
                <a:lnTo>
                  <a:pt x="549240" y="4808204"/>
                </a:lnTo>
                <a:lnTo>
                  <a:pt x="486839" y="4767416"/>
                </a:lnTo>
                <a:cubicBezTo>
                  <a:pt x="312414" y="4637640"/>
                  <a:pt x="179004" y="4486459"/>
                  <a:pt x="98819" y="4313512"/>
                </a:cubicBezTo>
                <a:cubicBezTo>
                  <a:pt x="-492886" y="3040495"/>
                  <a:pt x="1689731" y="875246"/>
                  <a:pt x="3527321" y="325893"/>
                </a:cubicBezTo>
                <a:cubicBezTo>
                  <a:pt x="4251648" y="109422"/>
                  <a:pt x="4859999" y="12158"/>
                  <a:pt x="5369884" y="1078"/>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0A40D36-2BD3-4F77-92AA-A95427EF3D43}"/>
              </a:ext>
            </a:extLst>
          </p:cNvPr>
          <p:cNvSpPr/>
          <p:nvPr userDrawn="1"/>
        </p:nvSpPr>
        <p:spPr>
          <a:xfrm>
            <a:off x="2711624" y="4784458"/>
            <a:ext cx="973269" cy="991612"/>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15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7" name="Figure">
            <a:extLst>
              <a:ext uri="{FF2B5EF4-FFF2-40B4-BE49-F238E27FC236}">
                <a16:creationId xmlns:a16="http://schemas.microsoft.com/office/drawing/2014/main" id="{B833C6E6-D2AD-4F4D-A36B-8F197824B45A}"/>
              </a:ext>
            </a:extLst>
          </p:cNvPr>
          <p:cNvSpPr/>
          <p:nvPr userDrawn="1"/>
        </p:nvSpPr>
        <p:spPr>
          <a:xfrm>
            <a:off x="10319088" y="1254199"/>
            <a:ext cx="671883" cy="6399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0" name="Picture Placeholder 19">
            <a:extLst>
              <a:ext uri="{FF2B5EF4-FFF2-40B4-BE49-F238E27FC236}">
                <a16:creationId xmlns:a16="http://schemas.microsoft.com/office/drawing/2014/main" id="{99B1E94F-6B0A-4BB6-BFB9-6DB8090FBAA7}"/>
              </a:ext>
            </a:extLst>
          </p:cNvPr>
          <p:cNvSpPr>
            <a:spLocks noGrp="1"/>
          </p:cNvSpPr>
          <p:nvPr>
            <p:ph type="pic" sz="quarter" idx="13"/>
          </p:nvPr>
        </p:nvSpPr>
        <p:spPr>
          <a:xfrm>
            <a:off x="3208844" y="1651909"/>
            <a:ext cx="7779006" cy="5206089"/>
          </a:xfrm>
          <a:custGeom>
            <a:avLst/>
            <a:gdLst>
              <a:gd name="connsiteX0" fmla="*/ 6499213 w 7779006"/>
              <a:gd name="connsiteY0" fmla="*/ 1020 h 5206089"/>
              <a:gd name="connsiteX1" fmla="*/ 7779006 w 7779006"/>
              <a:gd name="connsiteY1" fmla="*/ 1995083 h 5206089"/>
              <a:gd name="connsiteX2" fmla="*/ 5373114 w 7779006"/>
              <a:gd name="connsiteY2" fmla="*/ 5176751 h 5206089"/>
              <a:gd name="connsiteX3" fmla="*/ 5288242 w 7779006"/>
              <a:gd name="connsiteY3" fmla="*/ 5206089 h 5206089"/>
              <a:gd name="connsiteX4" fmla="*/ 3576433 w 7779006"/>
              <a:gd name="connsiteY4" fmla="*/ 5206089 h 5206089"/>
              <a:gd name="connsiteX5" fmla="*/ 3473560 w 7779006"/>
              <a:gd name="connsiteY5" fmla="*/ 5176751 h 5206089"/>
              <a:gd name="connsiteX6" fmla="*/ 0 w 7779006"/>
              <a:gd name="connsiteY6" fmla="*/ 1995083 h 5206089"/>
              <a:gd name="connsiteX7" fmla="*/ 4755998 w 7779006"/>
              <a:gd name="connsiteY7" fmla="*/ 520786 h 5206089"/>
              <a:gd name="connsiteX8" fmla="*/ 6499213 w 7779006"/>
              <a:gd name="connsiteY8" fmla="*/ 1020 h 520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006" h="5206089">
                <a:moveTo>
                  <a:pt x="6499213" y="1020"/>
                </a:moveTo>
                <a:cubicBezTo>
                  <a:pt x="7461712" y="34580"/>
                  <a:pt x="7779006" y="892631"/>
                  <a:pt x="7779006" y="1995083"/>
                </a:cubicBezTo>
                <a:cubicBezTo>
                  <a:pt x="7779006" y="3297982"/>
                  <a:pt x="6649940" y="4697672"/>
                  <a:pt x="5373114" y="5176751"/>
                </a:cubicBezTo>
                <a:lnTo>
                  <a:pt x="5288242" y="5206089"/>
                </a:lnTo>
                <a:lnTo>
                  <a:pt x="3576433" y="5206089"/>
                </a:lnTo>
                <a:lnTo>
                  <a:pt x="3473560" y="5176751"/>
                </a:lnTo>
                <a:cubicBezTo>
                  <a:pt x="1905552" y="4697672"/>
                  <a:pt x="0" y="3297982"/>
                  <a:pt x="0" y="1995083"/>
                </a:cubicBezTo>
                <a:cubicBezTo>
                  <a:pt x="0" y="391516"/>
                  <a:pt x="3343892" y="1254157"/>
                  <a:pt x="4755998" y="520786"/>
                </a:cubicBezTo>
                <a:cubicBezTo>
                  <a:pt x="5490907" y="140862"/>
                  <a:pt x="6061713" y="-14234"/>
                  <a:pt x="6499213" y="1020"/>
                </a:cubicBezTo>
                <a:close/>
              </a:path>
            </a:pathLst>
          </a:custGeom>
          <a:solidFill>
            <a:schemeClr val="accent3"/>
          </a:solidFill>
        </p:spPr>
        <p:txBody>
          <a:bodyPr wrap="square" tIns="1645920" anchor="t">
            <a:noAutofit/>
          </a:bodyPr>
          <a:lstStyle>
            <a:lvl1pPr algn="ctr">
              <a:defRPr/>
            </a:lvl1pPr>
          </a:lstStyle>
          <a:p>
            <a:endParaRPr lang="en-US"/>
          </a:p>
        </p:txBody>
      </p:sp>
    </p:spTree>
    <p:extLst>
      <p:ext uri="{BB962C8B-B14F-4D97-AF65-F5344CB8AC3E}">
        <p14:creationId xmlns:p14="http://schemas.microsoft.com/office/powerpoint/2010/main" val="182975153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ection Header 2 w Photo (bi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405909"/>
            <a:ext cx="10515600" cy="1197687"/>
          </a:xfrm>
        </p:spPr>
        <p:txBody>
          <a:bodyPr anchor="b"/>
          <a:lstStyle>
            <a:lvl1pPr>
              <a:defRPr sz="600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1630584"/>
            <a:ext cx="10515600" cy="1500187"/>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2" name="Freeform: Shape 21">
            <a:extLst>
              <a:ext uri="{FF2B5EF4-FFF2-40B4-BE49-F238E27FC236}">
                <a16:creationId xmlns:a16="http://schemas.microsoft.com/office/drawing/2014/main" id="{B09E196A-2B73-4233-A237-4B183A27C60C}"/>
              </a:ext>
            </a:extLst>
          </p:cNvPr>
          <p:cNvSpPr/>
          <p:nvPr userDrawn="1"/>
        </p:nvSpPr>
        <p:spPr>
          <a:xfrm>
            <a:off x="4874400" y="980564"/>
            <a:ext cx="5337219" cy="5877435"/>
          </a:xfrm>
          <a:custGeom>
            <a:avLst/>
            <a:gdLst>
              <a:gd name="connsiteX0" fmla="*/ 2668564 w 5337219"/>
              <a:gd name="connsiteY0" fmla="*/ 4 h 5877435"/>
              <a:gd name="connsiteX1" fmla="*/ 5298463 w 5337219"/>
              <a:gd name="connsiteY1" fmla="*/ 2313679 h 5877435"/>
              <a:gd name="connsiteX2" fmla="*/ 4814532 w 5337219"/>
              <a:gd name="connsiteY2" fmla="*/ 5839447 h 5877435"/>
              <a:gd name="connsiteX3" fmla="*/ 4792182 w 5337219"/>
              <a:gd name="connsiteY3" fmla="*/ 5877435 h 5877435"/>
              <a:gd name="connsiteX4" fmla="*/ 2010121 w 5337219"/>
              <a:gd name="connsiteY4" fmla="*/ 5877435 h 5877435"/>
              <a:gd name="connsiteX5" fmla="*/ 1990508 w 5337219"/>
              <a:gd name="connsiteY5" fmla="*/ 5861996 h 5877435"/>
              <a:gd name="connsiteX6" fmla="*/ 13028 w 5337219"/>
              <a:gd name="connsiteY6" fmla="*/ 2845602 h 5877435"/>
              <a:gd name="connsiteX7" fmla="*/ 2397045 w 5337219"/>
              <a:gd name="connsiteY7" fmla="*/ 13894 h 5877435"/>
              <a:gd name="connsiteX8" fmla="*/ 2668564 w 5337219"/>
              <a:gd name="connsiteY8" fmla="*/ 4 h 587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7219" h="5877435">
                <a:moveTo>
                  <a:pt x="2668564" y="4"/>
                </a:moveTo>
                <a:cubicBezTo>
                  <a:pt x="4014395" y="-2472"/>
                  <a:pt x="5165470" y="985268"/>
                  <a:pt x="5298463" y="2313679"/>
                </a:cubicBezTo>
                <a:cubicBezTo>
                  <a:pt x="5395814" y="3287847"/>
                  <a:pt x="5335779" y="4887236"/>
                  <a:pt x="4814532" y="5839447"/>
                </a:cubicBezTo>
                <a:lnTo>
                  <a:pt x="4792182" y="5877435"/>
                </a:lnTo>
                <a:lnTo>
                  <a:pt x="2010121" y="5877435"/>
                </a:lnTo>
                <a:lnTo>
                  <a:pt x="1990508" y="5861996"/>
                </a:lnTo>
                <a:cubicBezTo>
                  <a:pt x="984465" y="5040513"/>
                  <a:pt x="101529" y="3731409"/>
                  <a:pt x="13028" y="2845602"/>
                </a:cubicBezTo>
                <a:cubicBezTo>
                  <a:pt x="-131154" y="1428631"/>
                  <a:pt x="937953" y="160764"/>
                  <a:pt x="2397045" y="13894"/>
                </a:cubicBezTo>
                <a:cubicBezTo>
                  <a:pt x="2488255" y="4735"/>
                  <a:pt x="2578842" y="169"/>
                  <a:pt x="2668564" y="4"/>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0" name="Freeform: Shape 19">
            <a:extLst>
              <a:ext uri="{FF2B5EF4-FFF2-40B4-BE49-F238E27FC236}">
                <a16:creationId xmlns:a16="http://schemas.microsoft.com/office/drawing/2014/main" id="{7A7148EA-E1BB-48D0-8BFB-BE2CA7C08F52}"/>
              </a:ext>
            </a:extLst>
          </p:cNvPr>
          <p:cNvSpPr/>
          <p:nvPr userDrawn="1"/>
        </p:nvSpPr>
        <p:spPr>
          <a:xfrm>
            <a:off x="3830303" y="2049794"/>
            <a:ext cx="7895563" cy="4808204"/>
          </a:xfrm>
          <a:custGeom>
            <a:avLst/>
            <a:gdLst>
              <a:gd name="connsiteX0" fmla="*/ 5369884 w 7895563"/>
              <a:gd name="connsiteY0" fmla="*/ 1078 h 4808204"/>
              <a:gd name="connsiteX1" fmla="*/ 7862727 w 7895563"/>
              <a:gd name="connsiteY1" fmla="*/ 1675871 h 4808204"/>
              <a:gd name="connsiteX2" fmla="*/ 5732088 w 7895563"/>
              <a:gd name="connsiteY2" fmla="*/ 4760070 h 4808204"/>
              <a:gd name="connsiteX3" fmla="*/ 5620342 w 7895563"/>
              <a:gd name="connsiteY3" fmla="*/ 4808204 h 4808204"/>
              <a:gd name="connsiteX4" fmla="*/ 549240 w 7895563"/>
              <a:gd name="connsiteY4" fmla="*/ 4808204 h 4808204"/>
              <a:gd name="connsiteX5" fmla="*/ 486839 w 7895563"/>
              <a:gd name="connsiteY5" fmla="*/ 4767416 h 4808204"/>
              <a:gd name="connsiteX6" fmla="*/ 98819 w 7895563"/>
              <a:gd name="connsiteY6" fmla="*/ 4313512 h 4808204"/>
              <a:gd name="connsiteX7" fmla="*/ 3527321 w 7895563"/>
              <a:gd name="connsiteY7" fmla="*/ 325893 h 4808204"/>
              <a:gd name="connsiteX8" fmla="*/ 5369884 w 7895563"/>
              <a:gd name="connsiteY8" fmla="*/ 1078 h 480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5563" h="4808204">
                <a:moveTo>
                  <a:pt x="5369884" y="1078"/>
                </a:moveTo>
                <a:cubicBezTo>
                  <a:pt x="7190903" y="-38494"/>
                  <a:pt x="7755976" y="1021217"/>
                  <a:pt x="7862727" y="1675871"/>
                </a:cubicBezTo>
                <a:cubicBezTo>
                  <a:pt x="8103812" y="3154214"/>
                  <a:pt x="6979491" y="4179076"/>
                  <a:pt x="5732088" y="4760070"/>
                </a:cubicBezTo>
                <a:lnTo>
                  <a:pt x="5620342" y="4808204"/>
                </a:lnTo>
                <a:lnTo>
                  <a:pt x="549240" y="4808204"/>
                </a:lnTo>
                <a:lnTo>
                  <a:pt x="486839" y="4767416"/>
                </a:lnTo>
                <a:cubicBezTo>
                  <a:pt x="312414" y="4637640"/>
                  <a:pt x="179004" y="4486459"/>
                  <a:pt x="98819" y="4313512"/>
                </a:cubicBezTo>
                <a:cubicBezTo>
                  <a:pt x="-492886" y="3040495"/>
                  <a:pt x="1689731" y="875246"/>
                  <a:pt x="3527321" y="325893"/>
                </a:cubicBezTo>
                <a:cubicBezTo>
                  <a:pt x="4251648" y="109422"/>
                  <a:pt x="4859999" y="12158"/>
                  <a:pt x="5369884" y="1078"/>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0A40D36-2BD3-4F77-92AA-A95427EF3D43}"/>
              </a:ext>
            </a:extLst>
          </p:cNvPr>
          <p:cNvSpPr/>
          <p:nvPr userDrawn="1"/>
        </p:nvSpPr>
        <p:spPr>
          <a:xfrm>
            <a:off x="2711624" y="4784458"/>
            <a:ext cx="973269" cy="991612"/>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15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7" name="Figure">
            <a:extLst>
              <a:ext uri="{FF2B5EF4-FFF2-40B4-BE49-F238E27FC236}">
                <a16:creationId xmlns:a16="http://schemas.microsoft.com/office/drawing/2014/main" id="{B833C6E6-D2AD-4F4D-A36B-8F197824B45A}"/>
              </a:ext>
            </a:extLst>
          </p:cNvPr>
          <p:cNvSpPr/>
          <p:nvPr userDrawn="1"/>
        </p:nvSpPr>
        <p:spPr>
          <a:xfrm>
            <a:off x="10319088" y="1254199"/>
            <a:ext cx="671883" cy="6399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Picture Placeholder 14">
            <a:extLst>
              <a:ext uri="{FF2B5EF4-FFF2-40B4-BE49-F238E27FC236}">
                <a16:creationId xmlns:a16="http://schemas.microsoft.com/office/drawing/2014/main" id="{D6588FD2-164B-4DDE-9260-E26517416615}"/>
              </a:ext>
            </a:extLst>
          </p:cNvPr>
          <p:cNvSpPr>
            <a:spLocks noGrp="1"/>
          </p:cNvSpPr>
          <p:nvPr>
            <p:ph type="pic" sz="quarter" idx="13"/>
          </p:nvPr>
        </p:nvSpPr>
        <p:spPr>
          <a:xfrm>
            <a:off x="3208844" y="1651909"/>
            <a:ext cx="7779006" cy="5206089"/>
          </a:xfrm>
          <a:custGeom>
            <a:avLst/>
            <a:gdLst>
              <a:gd name="connsiteX0" fmla="*/ 6499213 w 7779006"/>
              <a:gd name="connsiteY0" fmla="*/ 1020 h 5206089"/>
              <a:gd name="connsiteX1" fmla="*/ 7779006 w 7779006"/>
              <a:gd name="connsiteY1" fmla="*/ 1995083 h 5206089"/>
              <a:gd name="connsiteX2" fmla="*/ 5373114 w 7779006"/>
              <a:gd name="connsiteY2" fmla="*/ 5176751 h 5206089"/>
              <a:gd name="connsiteX3" fmla="*/ 5288242 w 7779006"/>
              <a:gd name="connsiteY3" fmla="*/ 5206089 h 5206089"/>
              <a:gd name="connsiteX4" fmla="*/ 3576433 w 7779006"/>
              <a:gd name="connsiteY4" fmla="*/ 5206089 h 5206089"/>
              <a:gd name="connsiteX5" fmla="*/ 3473560 w 7779006"/>
              <a:gd name="connsiteY5" fmla="*/ 5176751 h 5206089"/>
              <a:gd name="connsiteX6" fmla="*/ 0 w 7779006"/>
              <a:gd name="connsiteY6" fmla="*/ 1995083 h 5206089"/>
              <a:gd name="connsiteX7" fmla="*/ 4755998 w 7779006"/>
              <a:gd name="connsiteY7" fmla="*/ 520786 h 5206089"/>
              <a:gd name="connsiteX8" fmla="*/ 6499213 w 7779006"/>
              <a:gd name="connsiteY8" fmla="*/ 1020 h 520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006" h="5206089">
                <a:moveTo>
                  <a:pt x="6499213" y="1020"/>
                </a:moveTo>
                <a:cubicBezTo>
                  <a:pt x="7461712" y="34580"/>
                  <a:pt x="7779006" y="892631"/>
                  <a:pt x="7779006" y="1995083"/>
                </a:cubicBezTo>
                <a:cubicBezTo>
                  <a:pt x="7779006" y="3297982"/>
                  <a:pt x="6649940" y="4697672"/>
                  <a:pt x="5373114" y="5176751"/>
                </a:cubicBezTo>
                <a:lnTo>
                  <a:pt x="5288242" y="5206089"/>
                </a:lnTo>
                <a:lnTo>
                  <a:pt x="3576433" y="5206089"/>
                </a:lnTo>
                <a:lnTo>
                  <a:pt x="3473560" y="5176751"/>
                </a:lnTo>
                <a:cubicBezTo>
                  <a:pt x="1905552" y="4697672"/>
                  <a:pt x="0" y="3297982"/>
                  <a:pt x="0" y="1995083"/>
                </a:cubicBezTo>
                <a:cubicBezTo>
                  <a:pt x="0" y="391516"/>
                  <a:pt x="3343892" y="1254157"/>
                  <a:pt x="4755998" y="520786"/>
                </a:cubicBezTo>
                <a:cubicBezTo>
                  <a:pt x="5490907" y="140862"/>
                  <a:pt x="6061713" y="-14234"/>
                  <a:pt x="6499213" y="1020"/>
                </a:cubicBezTo>
                <a:close/>
              </a:path>
            </a:pathLst>
          </a:custGeom>
          <a:solidFill>
            <a:schemeClr val="accent3"/>
          </a:solidFill>
        </p:spPr>
        <p:txBody>
          <a:bodyPr wrap="square" tIns="1645920" anchor="t">
            <a:noAutofit/>
          </a:bodyPr>
          <a:lstStyle>
            <a:lvl1pPr algn="ctr">
              <a:defRPr/>
            </a:lvl1pPr>
          </a:lstStyle>
          <a:p>
            <a:endParaRPr lang="en-US"/>
          </a:p>
        </p:txBody>
      </p:sp>
    </p:spTree>
    <p:extLst>
      <p:ext uri="{BB962C8B-B14F-4D97-AF65-F5344CB8AC3E}">
        <p14:creationId xmlns:p14="http://schemas.microsoft.com/office/powerpoint/2010/main" val="266182416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grpSp>
        <p:nvGrpSpPr>
          <p:cNvPr id="24" name="Group 23">
            <a:extLst>
              <a:ext uri="{FF2B5EF4-FFF2-40B4-BE49-F238E27FC236}">
                <a16:creationId xmlns:a16="http://schemas.microsoft.com/office/drawing/2014/main" id="{56093E40-6F04-4491-9C8D-06005D9BB3A5}"/>
              </a:ext>
            </a:extLst>
          </p:cNvPr>
          <p:cNvGrpSpPr/>
          <p:nvPr userDrawn="1"/>
        </p:nvGrpSpPr>
        <p:grpSpPr>
          <a:xfrm>
            <a:off x="41945" y="620688"/>
            <a:ext cx="12102727" cy="6237315"/>
            <a:chOff x="695401" y="1241443"/>
            <a:chExt cx="10898227" cy="5616559"/>
          </a:xfrm>
        </p:grpSpPr>
        <p:sp>
          <p:nvSpPr>
            <p:cNvPr id="21" name="Freeform: Shape 20">
              <a:extLst>
                <a:ext uri="{FF2B5EF4-FFF2-40B4-BE49-F238E27FC236}">
                  <a16:creationId xmlns:a16="http://schemas.microsoft.com/office/drawing/2014/main" id="{0E9CB3F7-3ABC-4104-B98A-0121ACF534AE}"/>
                </a:ext>
              </a:extLst>
            </p:cNvPr>
            <p:cNvSpPr/>
            <p:nvPr userDrawn="1"/>
          </p:nvSpPr>
          <p:spPr>
            <a:xfrm>
              <a:off x="1490608" y="1750568"/>
              <a:ext cx="10103020" cy="5107432"/>
            </a:xfrm>
            <a:custGeom>
              <a:avLst/>
              <a:gdLst>
                <a:gd name="connsiteX0" fmla="*/ 6871207 w 10103020"/>
                <a:gd name="connsiteY0" fmla="*/ 1379 h 5107432"/>
                <a:gd name="connsiteX1" fmla="*/ 10061003 w 10103020"/>
                <a:gd name="connsiteY1" fmla="*/ 2144415 h 5107432"/>
                <a:gd name="connsiteX2" fmla="*/ 8937022 w 10103020"/>
                <a:gd name="connsiteY2" fmla="*/ 5053985 h 5107432"/>
                <a:gd name="connsiteX3" fmla="*/ 8872567 w 10103020"/>
                <a:gd name="connsiteY3" fmla="*/ 5107432 h 5107432"/>
                <a:gd name="connsiteX4" fmla="*/ 13161 w 10103020"/>
                <a:gd name="connsiteY4" fmla="*/ 5107432 h 5107432"/>
                <a:gd name="connsiteX5" fmla="*/ 3817 w 10103020"/>
                <a:gd name="connsiteY5" fmla="*/ 5033897 h 5107432"/>
                <a:gd name="connsiteX6" fmla="*/ 4513496 w 10103020"/>
                <a:gd name="connsiteY6" fmla="*/ 417007 h 5107432"/>
                <a:gd name="connsiteX7" fmla="*/ 6871207 w 10103020"/>
                <a:gd name="connsiteY7" fmla="*/ 1379 h 510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3020" h="5107432">
                  <a:moveTo>
                    <a:pt x="6871207" y="1379"/>
                  </a:moveTo>
                  <a:cubicBezTo>
                    <a:pt x="9201349" y="-49256"/>
                    <a:pt x="9924407" y="1306731"/>
                    <a:pt x="10061003" y="2144415"/>
                  </a:cubicBezTo>
                  <a:cubicBezTo>
                    <a:pt x="10257314" y="3348198"/>
                    <a:pt x="9746101" y="4316998"/>
                    <a:pt x="8937022" y="5053985"/>
                  </a:cubicBezTo>
                  <a:lnTo>
                    <a:pt x="8872567" y="5107432"/>
                  </a:lnTo>
                  <a:lnTo>
                    <a:pt x="13161" y="5107432"/>
                  </a:lnTo>
                  <a:lnTo>
                    <a:pt x="3817" y="5033897"/>
                  </a:lnTo>
                  <a:cubicBezTo>
                    <a:pt x="-110911" y="3389245"/>
                    <a:pt x="2382588" y="1054048"/>
                    <a:pt x="4513496" y="417007"/>
                  </a:cubicBezTo>
                  <a:cubicBezTo>
                    <a:pt x="5440331" y="140015"/>
                    <a:pt x="6218767" y="15557"/>
                    <a:pt x="6871207" y="1379"/>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2" name="Freeform: Shape 21">
              <a:extLst>
                <a:ext uri="{FF2B5EF4-FFF2-40B4-BE49-F238E27FC236}">
                  <a16:creationId xmlns:a16="http://schemas.microsoft.com/office/drawing/2014/main" id="{A481A0AE-40AD-4CC1-89EF-16D86FD8CD17}"/>
                </a:ext>
              </a:extLst>
            </p:cNvPr>
            <p:cNvSpPr/>
            <p:nvPr userDrawn="1"/>
          </p:nvSpPr>
          <p:spPr>
            <a:xfrm>
              <a:off x="695401" y="1241443"/>
              <a:ext cx="9953877" cy="5616559"/>
            </a:xfrm>
            <a:custGeom>
              <a:avLst/>
              <a:gdLst>
                <a:gd name="connsiteX0" fmla="*/ 8316277 w 9953877"/>
                <a:gd name="connsiteY0" fmla="*/ 1305 h 5616559"/>
                <a:gd name="connsiteX1" fmla="*/ 9953877 w 9953877"/>
                <a:gd name="connsiteY1" fmla="*/ 2552872 h 5616559"/>
                <a:gd name="connsiteX2" fmla="*/ 8605150 w 9953877"/>
                <a:gd name="connsiteY2" fmla="*/ 5468034 h 5616559"/>
                <a:gd name="connsiteX3" fmla="*/ 8447294 w 9953877"/>
                <a:gd name="connsiteY3" fmla="*/ 5616559 h 5616559"/>
                <a:gd name="connsiteX4" fmla="*/ 2330142 w 9953877"/>
                <a:gd name="connsiteY4" fmla="*/ 5616559 h 5616559"/>
                <a:gd name="connsiteX5" fmla="*/ 2101259 w 9953877"/>
                <a:gd name="connsiteY5" fmla="*/ 5468034 h 5616559"/>
                <a:gd name="connsiteX6" fmla="*/ 0 w 9953877"/>
                <a:gd name="connsiteY6" fmla="*/ 2552872 h 5616559"/>
                <a:gd name="connsiteX7" fmla="*/ 6085691 w 9953877"/>
                <a:gd name="connsiteY7" fmla="*/ 666388 h 5616559"/>
                <a:gd name="connsiteX8" fmla="*/ 8316277 w 9953877"/>
                <a:gd name="connsiteY8" fmla="*/ 1305 h 561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53877" h="5616559">
                  <a:moveTo>
                    <a:pt x="8316277" y="1305"/>
                  </a:moveTo>
                  <a:cubicBezTo>
                    <a:pt x="9547873" y="44247"/>
                    <a:pt x="9953877" y="1142193"/>
                    <a:pt x="9953877" y="2552872"/>
                  </a:cubicBezTo>
                  <a:cubicBezTo>
                    <a:pt x="9953877" y="3578820"/>
                    <a:pt x="9406759" y="4651671"/>
                    <a:pt x="8605150" y="5468034"/>
                  </a:cubicBezTo>
                  <a:lnTo>
                    <a:pt x="8447294" y="5616559"/>
                  </a:lnTo>
                  <a:lnTo>
                    <a:pt x="2330142" y="5616559"/>
                  </a:lnTo>
                  <a:lnTo>
                    <a:pt x="2101259" y="5468034"/>
                  </a:lnTo>
                  <a:cubicBezTo>
                    <a:pt x="923384" y="4651671"/>
                    <a:pt x="0" y="3578820"/>
                    <a:pt x="0" y="2552872"/>
                  </a:cubicBezTo>
                  <a:cubicBezTo>
                    <a:pt x="0" y="500976"/>
                    <a:pt x="4278785" y="1604796"/>
                    <a:pt x="6085691" y="666388"/>
                  </a:cubicBezTo>
                  <a:cubicBezTo>
                    <a:pt x="7026067" y="180244"/>
                    <a:pt x="7756460" y="-18214"/>
                    <a:pt x="8316277" y="130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grpSp>
      <p:sp>
        <p:nvSpPr>
          <p:cNvPr id="23" name="Text Placeholder 22">
            <a:extLst>
              <a:ext uri="{FF2B5EF4-FFF2-40B4-BE49-F238E27FC236}">
                <a16:creationId xmlns:a16="http://schemas.microsoft.com/office/drawing/2014/main" id="{BEA1E088-FCC0-4BEB-ACA0-B59E2AF07CB9}"/>
              </a:ext>
            </a:extLst>
          </p:cNvPr>
          <p:cNvSpPr>
            <a:spLocks noGrp="1"/>
          </p:cNvSpPr>
          <p:nvPr>
            <p:ph type="body" sz="quarter" idx="13"/>
          </p:nvPr>
        </p:nvSpPr>
        <p:spPr>
          <a:xfrm>
            <a:off x="983431" y="1988719"/>
            <a:ext cx="9505181" cy="3699442"/>
          </a:xfrm>
        </p:spPr>
        <p:txBody>
          <a:bodyPr anchor="ctr">
            <a:normAutofit/>
          </a:bodyPr>
          <a:lstStyle>
            <a:lvl1pPr marL="0" indent="0" algn="ctr">
              <a:buNone/>
              <a:defRPr sz="4800"/>
            </a:lvl1pPr>
          </a:lstStyle>
          <a:p>
            <a:pPr lvl="0"/>
            <a:r>
              <a:rPr lang="en-US"/>
              <a:t>Edit Master text styles</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4035675" y="5880905"/>
            <a:ext cx="3400692" cy="647826"/>
          </a:xfrm>
        </p:spPr>
        <p:txBody>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5" name="Figure">
            <a:extLst>
              <a:ext uri="{FF2B5EF4-FFF2-40B4-BE49-F238E27FC236}">
                <a16:creationId xmlns:a16="http://schemas.microsoft.com/office/drawing/2014/main" id="{A97C9F97-6012-41FB-8B5B-65E606A8CDCD}"/>
              </a:ext>
            </a:extLst>
          </p:cNvPr>
          <p:cNvSpPr/>
          <p:nvPr userDrawn="1"/>
        </p:nvSpPr>
        <p:spPr>
          <a:xfrm>
            <a:off x="303229" y="1621497"/>
            <a:ext cx="1049353" cy="1069130"/>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6"/>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6" name="Figure">
            <a:extLst>
              <a:ext uri="{FF2B5EF4-FFF2-40B4-BE49-F238E27FC236}">
                <a16:creationId xmlns:a16="http://schemas.microsoft.com/office/drawing/2014/main" id="{A3638349-9CD9-430D-99DB-C2B0F278F4AC}"/>
              </a:ext>
            </a:extLst>
          </p:cNvPr>
          <p:cNvSpPr/>
          <p:nvPr userDrawn="1"/>
        </p:nvSpPr>
        <p:spPr>
          <a:xfrm rot="10800000">
            <a:off x="1487488" y="1643744"/>
            <a:ext cx="724406" cy="689945"/>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6"/>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a:xfrm>
            <a:off x="838200" y="6356350"/>
            <a:ext cx="2743200" cy="365125"/>
          </a:xfrm>
        </p:spPr>
        <p:txBody>
          <a:bodyPr/>
          <a:lstStyle>
            <a:lvl1pPr>
              <a:defRPr>
                <a:solidFill>
                  <a:schemeClr val="bg2"/>
                </a:solidFill>
              </a:defRPr>
            </a:lvl1pPr>
          </a:lstStyle>
          <a:p>
            <a:r>
              <a:rPr lang="en-US">
                <a:solidFill>
                  <a:srgbClr val="E7E6E6"/>
                </a:solidFill>
              </a:rPr>
              <a:t>Your Date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lvl1pPr>
              <a:defRPr>
                <a:solidFill>
                  <a:schemeClr val="bg2"/>
                </a:solidFill>
              </a:defRPr>
            </a:lvl1pPr>
          </a:lstStyle>
          <a:p>
            <a:fld id="{D325CB3F-26C9-44D7-A7CB-40F86C5CE4B1}" type="slidenum">
              <a:rPr lang="en-US" smtClean="0">
                <a:solidFill>
                  <a:srgbClr val="E7E6E6"/>
                </a:solidFill>
              </a:rPr>
              <a:pPr/>
              <a:t>‹#›</a:t>
            </a:fld>
            <a:endParaRPr lang="en-US">
              <a:solidFill>
                <a:srgbClr val="E7E6E6"/>
              </a:solidFill>
            </a:endParaRPr>
          </a:p>
        </p:txBody>
      </p:sp>
    </p:spTree>
    <p:extLst>
      <p:ext uri="{BB962C8B-B14F-4D97-AF65-F5344CB8AC3E}">
        <p14:creationId xmlns:p14="http://schemas.microsoft.com/office/powerpoint/2010/main" val="11081127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ection Header - Big Lett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5552182" cy="2852737"/>
          </a:xfrm>
        </p:spPr>
        <p:txBody>
          <a:bodyPr lIns="0" anchor="b">
            <a:noAutofit/>
          </a:bodyPr>
          <a:lstStyle>
            <a:lvl1pPr>
              <a:defRPr sz="11500" cap="all" baseline="0"/>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grpSp>
        <p:nvGrpSpPr>
          <p:cNvPr id="7" name="Group 6">
            <a:extLst>
              <a:ext uri="{FF2B5EF4-FFF2-40B4-BE49-F238E27FC236}">
                <a16:creationId xmlns:a16="http://schemas.microsoft.com/office/drawing/2014/main" id="{BBD05D1D-5FB4-4F4A-B9D3-9E6F632B7EAC}"/>
              </a:ext>
            </a:extLst>
          </p:cNvPr>
          <p:cNvGrpSpPr/>
          <p:nvPr userDrawn="1"/>
        </p:nvGrpSpPr>
        <p:grpSpPr>
          <a:xfrm>
            <a:off x="5231904" y="-1"/>
            <a:ext cx="6960097" cy="6661131"/>
            <a:chOff x="6384032" y="0"/>
            <a:chExt cx="5807969" cy="5558492"/>
          </a:xfrm>
        </p:grpSpPr>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1" name="Freeform: Shape 20">
              <a:extLst>
                <a:ext uri="{FF2B5EF4-FFF2-40B4-BE49-F238E27FC236}">
                  <a16:creationId xmlns:a16="http://schemas.microsoft.com/office/drawing/2014/main" id="{55505493-CC1B-41AE-918B-437E8B2856BA}"/>
                </a:ext>
              </a:extLst>
            </p:cNvPr>
            <p:cNvSpPr/>
            <p:nvPr userDrawn="1"/>
          </p:nvSpPr>
          <p:spPr>
            <a:xfrm>
              <a:off x="6831384"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a:solidFill>
              <a:schemeClr val="accent3">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accent1">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grpSp>
    </p:spTree>
    <p:extLst>
      <p:ext uri="{BB962C8B-B14F-4D97-AF65-F5344CB8AC3E}">
        <p14:creationId xmlns:p14="http://schemas.microsoft.com/office/powerpoint/2010/main" val="118125818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ADDE6-2F8A-471E-A518-BB13DA06D517}"/>
              </a:ext>
            </a:extLst>
          </p:cNvPr>
          <p:cNvSpPr>
            <a:spLocks noGrp="1"/>
          </p:cNvSpPr>
          <p:nvPr>
            <p:ph type="title"/>
          </p:nvPr>
        </p:nvSpPr>
        <p:spPr/>
        <p:txBody>
          <a:bodyPr>
            <a:normAutofit/>
          </a:bodyPr>
          <a:lstStyle>
            <a:lvl1pPr>
              <a:defRPr sz="4400"/>
            </a:lvl1pPr>
          </a:lstStyle>
          <a:p>
            <a:r>
              <a:rPr lang="en-US"/>
              <a:t>Click to edit Master title style</a:t>
            </a:r>
          </a:p>
        </p:txBody>
      </p:sp>
      <p:sp>
        <p:nvSpPr>
          <p:cNvPr id="3" name="Date Placeholder 2">
            <a:extLst>
              <a:ext uri="{FF2B5EF4-FFF2-40B4-BE49-F238E27FC236}">
                <a16:creationId xmlns:a16="http://schemas.microsoft.com/office/drawing/2014/main" id="{2946C1B7-14B4-4C6B-8DF9-AFB9829EE441}"/>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4" name="Footer Placeholder 3">
            <a:extLst>
              <a:ext uri="{FF2B5EF4-FFF2-40B4-BE49-F238E27FC236}">
                <a16:creationId xmlns:a16="http://schemas.microsoft.com/office/drawing/2014/main" id="{E749B972-84A1-4343-BCEB-B050BA6978E6}"/>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5" name="Slide Number Placeholder 4">
            <a:extLst>
              <a:ext uri="{FF2B5EF4-FFF2-40B4-BE49-F238E27FC236}">
                <a16:creationId xmlns:a16="http://schemas.microsoft.com/office/drawing/2014/main" id="{878FF48D-D008-47E7-B3ED-D6F0B4FF10BB}"/>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86910760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Only w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BE77-6C43-40AD-ABCF-E64E36A513F3}"/>
              </a:ext>
            </a:extLst>
          </p:cNvPr>
          <p:cNvSpPr>
            <a:spLocks noGrp="1"/>
          </p:cNvSpPr>
          <p:nvPr>
            <p:ph type="title"/>
          </p:nvPr>
        </p:nvSpPr>
        <p:spPr>
          <a:xfrm>
            <a:off x="2925270" y="136525"/>
            <a:ext cx="8428529" cy="1132235"/>
          </a:xfrm>
        </p:spPr>
        <p:txBody>
          <a:bodyPr>
            <a:normAutofit/>
          </a:bodyPr>
          <a:lstStyle>
            <a:lvl1pPr>
              <a:defRPr sz="4400"/>
            </a:lvl1pPr>
          </a:lstStyle>
          <a:p>
            <a:r>
              <a:rPr lang="en-US"/>
              <a:t>Click to edit Master title style</a:t>
            </a:r>
          </a:p>
        </p:txBody>
      </p:sp>
      <p:sp>
        <p:nvSpPr>
          <p:cNvPr id="4" name="Date Placeholder 3">
            <a:extLst>
              <a:ext uri="{FF2B5EF4-FFF2-40B4-BE49-F238E27FC236}">
                <a16:creationId xmlns:a16="http://schemas.microsoft.com/office/drawing/2014/main" id="{99216D0A-CC06-4975-A732-F53359E90DB7}"/>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81154B79-E7FE-48ED-B0DA-7D78B70358E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E6E6126-25F8-4B03-BBC1-DF5D33FFE17F}"/>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17" name="Freeform: Shape 16">
            <a:extLst>
              <a:ext uri="{FF2B5EF4-FFF2-40B4-BE49-F238E27FC236}">
                <a16:creationId xmlns:a16="http://schemas.microsoft.com/office/drawing/2014/main" id="{44C2378E-37F4-4D35-A4CE-098A70BB67C3}"/>
              </a:ext>
            </a:extLst>
          </p:cNvPr>
          <p:cNvSpPr/>
          <p:nvPr userDrawn="1"/>
        </p:nvSpPr>
        <p:spPr>
          <a:xfrm>
            <a:off x="861777" y="-2072"/>
            <a:ext cx="1197858" cy="1389174"/>
          </a:xfrm>
          <a:custGeom>
            <a:avLst/>
            <a:gdLst>
              <a:gd name="connsiteX0" fmla="*/ 272811 w 1197858"/>
              <a:gd name="connsiteY0" fmla="*/ 0 h 1389174"/>
              <a:gd name="connsiteX1" fmla="*/ 924678 w 1197858"/>
              <a:gd name="connsiteY1" fmla="*/ 0 h 1389174"/>
              <a:gd name="connsiteX2" fmla="*/ 974454 w 1197858"/>
              <a:gd name="connsiteY2" fmla="*/ 32247 h 1389174"/>
              <a:gd name="connsiteX3" fmla="*/ 1189160 w 1197858"/>
              <a:gd name="connsiteY3" fmla="*/ 421913 h 1389174"/>
              <a:gd name="connsiteX4" fmla="*/ 850459 w 1197858"/>
              <a:gd name="connsiteY4" fmla="*/ 1387791 h 1389174"/>
              <a:gd name="connsiteX5" fmla="*/ 2923 w 1197858"/>
              <a:gd name="connsiteY5" fmla="*/ 541295 h 1389174"/>
              <a:gd name="connsiteX6" fmla="*/ 216245 w 1197858"/>
              <a:gd name="connsiteY6" fmla="*/ 37481 h 138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858" h="1389174">
                <a:moveTo>
                  <a:pt x="272811" y="0"/>
                </a:moveTo>
                <a:lnTo>
                  <a:pt x="924678" y="0"/>
                </a:lnTo>
                <a:lnTo>
                  <a:pt x="974454" y="32247"/>
                </a:lnTo>
                <a:cubicBezTo>
                  <a:pt x="1092328" y="125644"/>
                  <a:pt x="1173241" y="262904"/>
                  <a:pt x="1189160" y="421913"/>
                </a:cubicBezTo>
                <a:cubicBezTo>
                  <a:pt x="1220940" y="739931"/>
                  <a:pt x="1177988" y="1354828"/>
                  <a:pt x="850459" y="1387791"/>
                </a:cubicBezTo>
                <a:cubicBezTo>
                  <a:pt x="522929" y="1420682"/>
                  <a:pt x="34704" y="859385"/>
                  <a:pt x="2923" y="541295"/>
                </a:cubicBezTo>
                <a:cubicBezTo>
                  <a:pt x="-17301" y="342534"/>
                  <a:pt x="68843" y="156845"/>
                  <a:pt x="216245" y="37481"/>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igure">
            <a:extLst>
              <a:ext uri="{FF2B5EF4-FFF2-40B4-BE49-F238E27FC236}">
                <a16:creationId xmlns:a16="http://schemas.microsoft.com/office/drawing/2014/main" id="{F4657BEA-DC8F-4BE7-BF7C-680143DD0533}"/>
              </a:ext>
            </a:extLst>
          </p:cNvPr>
          <p:cNvSpPr/>
          <p:nvPr userDrawn="1"/>
        </p:nvSpPr>
        <p:spPr>
          <a:xfrm>
            <a:off x="627460" y="140534"/>
            <a:ext cx="1772074" cy="1204775"/>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D24ED71-D1A6-4B3D-92ED-855ED2F859DB}"/>
              </a:ext>
            </a:extLst>
          </p:cNvPr>
          <p:cNvSpPr/>
          <p:nvPr userDrawn="1"/>
        </p:nvSpPr>
        <p:spPr>
          <a:xfrm>
            <a:off x="487968" y="51259"/>
            <a:ext cx="1745881" cy="1200451"/>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8" name="Figure">
            <a:extLst>
              <a:ext uri="{FF2B5EF4-FFF2-40B4-BE49-F238E27FC236}">
                <a16:creationId xmlns:a16="http://schemas.microsoft.com/office/drawing/2014/main" id="{4E29128A-65FF-46D9-9AC5-CD5F360D05FD}"/>
              </a:ext>
            </a:extLst>
          </p:cNvPr>
          <p:cNvSpPr/>
          <p:nvPr userDrawn="1"/>
        </p:nvSpPr>
        <p:spPr>
          <a:xfrm>
            <a:off x="889707" y="1402361"/>
            <a:ext cx="218435" cy="2225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9" name="Figure">
            <a:extLst>
              <a:ext uri="{FF2B5EF4-FFF2-40B4-BE49-F238E27FC236}">
                <a16:creationId xmlns:a16="http://schemas.microsoft.com/office/drawing/2014/main" id="{B3BA8C1E-A710-4F84-9924-34F2C3A20531}"/>
              </a:ext>
            </a:extLst>
          </p:cNvPr>
          <p:cNvSpPr/>
          <p:nvPr userDrawn="1"/>
        </p:nvSpPr>
        <p:spPr>
          <a:xfrm>
            <a:off x="2281390" y="140534"/>
            <a:ext cx="150794" cy="1436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2" name="Text Placeholder 21">
            <a:extLst>
              <a:ext uri="{FF2B5EF4-FFF2-40B4-BE49-F238E27FC236}">
                <a16:creationId xmlns:a16="http://schemas.microsoft.com/office/drawing/2014/main" id="{0A941A22-1624-42ED-B289-69DC7E776C8D}"/>
              </a:ext>
            </a:extLst>
          </p:cNvPr>
          <p:cNvSpPr>
            <a:spLocks noGrp="1"/>
          </p:cNvSpPr>
          <p:nvPr userDrawn="1">
            <p:ph type="body" sz="quarter" idx="13" hasCustomPrompt="1"/>
          </p:nvPr>
        </p:nvSpPr>
        <p:spPr>
          <a:xfrm>
            <a:off x="878553" y="141289"/>
            <a:ext cx="1163046" cy="1127472"/>
          </a:xfrm>
        </p:spPr>
        <p:txBody>
          <a:bodyPr vert="horz" lIns="91440" tIns="45720" rIns="91440" bIns="45720" rtlCol="0" anchor="ctr">
            <a:normAutofit/>
          </a:bodyPr>
          <a:lstStyle>
            <a:lvl1pPr marL="0" indent="0" algn="ctr">
              <a:buNone/>
              <a:defRPr lang="en-US" sz="5400" b="1">
                <a:ea typeface="+mj-ea"/>
                <a:cs typeface="+mj-cs"/>
              </a:defRPr>
            </a:lvl1pPr>
          </a:lstStyle>
          <a:p>
            <a:pPr marL="228600" lvl="0" indent="-228600">
              <a:spcBef>
                <a:spcPct val="0"/>
              </a:spcBef>
            </a:pPr>
            <a:r>
              <a:rPr lang="en-US"/>
              <a:t>#</a:t>
            </a:r>
          </a:p>
        </p:txBody>
      </p:sp>
    </p:spTree>
    <p:extLst>
      <p:ext uri="{BB962C8B-B14F-4D97-AF65-F5344CB8AC3E}">
        <p14:creationId xmlns:p14="http://schemas.microsoft.com/office/powerpoint/2010/main" val="25848977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D417A-FFFC-4C38-B511-2722630CD6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9C8D7D-4E0A-454B-A79D-902EC54DE94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04BDBD-06AB-4C31-B0F2-5DD5B4BE074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811E0C-F3A6-4B16-B9AB-5E3667F09108}"/>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6" name="Footer Placeholder 5">
            <a:extLst>
              <a:ext uri="{FF2B5EF4-FFF2-40B4-BE49-F238E27FC236}">
                <a16:creationId xmlns:a16="http://schemas.microsoft.com/office/drawing/2014/main" id="{E2E38BFA-BFF6-490C-A0BA-416294EFCEB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7" name="Slide Number Placeholder 6">
            <a:extLst>
              <a:ext uri="{FF2B5EF4-FFF2-40B4-BE49-F238E27FC236}">
                <a16:creationId xmlns:a16="http://schemas.microsoft.com/office/drawing/2014/main" id="{495CF87B-2F0A-4942-B880-E8B34C5BDF08}"/>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220282200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ED006-0636-42F1-9CDF-76666726A0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D36E0F-BBDE-45B8-A505-73F0AE507B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A88661E-F16E-4409-B697-46876AB7A3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5D03C0-D476-4B22-AB2A-BA13BA5C62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4A3DD0-1B03-47CD-9B52-1B55BFD74CE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A505A7-5B4D-4CC0-855A-D8B27D3CA3E6}"/>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8" name="Footer Placeholder 7">
            <a:extLst>
              <a:ext uri="{FF2B5EF4-FFF2-40B4-BE49-F238E27FC236}">
                <a16:creationId xmlns:a16="http://schemas.microsoft.com/office/drawing/2014/main" id="{9CBB9F58-8B33-4A6B-83B6-DACBFF55C450}"/>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9" name="Slide Number Placeholder 8">
            <a:extLst>
              <a:ext uri="{FF2B5EF4-FFF2-40B4-BE49-F238E27FC236}">
                <a16:creationId xmlns:a16="http://schemas.microsoft.com/office/drawing/2014/main" id="{9EC49A68-E101-43C8-B949-D8505E24BD08}"/>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3087672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BE77-6C43-40AD-ABCF-E64E36A513F3}"/>
              </a:ext>
            </a:extLst>
          </p:cNvPr>
          <p:cNvSpPr>
            <a:spLocks noGrp="1"/>
          </p:cNvSpPr>
          <p:nvPr>
            <p:ph type="title"/>
          </p:nvPr>
        </p:nvSpPr>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BE762276-1662-4EB6-B7CB-4BCCA4334D0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16D0A-CC06-4975-A732-F53359E90DB7}"/>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81154B79-E7FE-48ED-B0DA-7D78B70358E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E6E6126-25F8-4B03-BBC1-DF5D33FFE17F}"/>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85326940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C187B-8DFC-4E18-8A9E-DEF483D42D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8CF1B9-C192-4ED5-8F68-EECA74181C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B9952C-E188-44F7-B6AC-FEAD53B95E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D02327-A8DE-42E1-B8ED-620CCCFD0469}"/>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6" name="Footer Placeholder 5">
            <a:extLst>
              <a:ext uri="{FF2B5EF4-FFF2-40B4-BE49-F238E27FC236}">
                <a16:creationId xmlns:a16="http://schemas.microsoft.com/office/drawing/2014/main" id="{47443995-4F62-42E0-B06A-F6DF5AE820FF}"/>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7" name="Slide Number Placeholder 6">
            <a:extLst>
              <a:ext uri="{FF2B5EF4-FFF2-40B4-BE49-F238E27FC236}">
                <a16:creationId xmlns:a16="http://schemas.microsoft.com/office/drawing/2014/main" id="{C38A0555-7BBD-4C3E-81F3-FF0C1E2D0C5E}"/>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308842571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63F18-26BE-440C-8365-DBFFCAFF1C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D0AD9F-8698-4DE9-B5C3-5A411C6C5A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1F8511-FDD6-4BC9-9817-97FAF38EE4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6E8457-7F83-48BF-B23C-E2D90546E0C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6" name="Footer Placeholder 5">
            <a:extLst>
              <a:ext uri="{FF2B5EF4-FFF2-40B4-BE49-F238E27FC236}">
                <a16:creationId xmlns:a16="http://schemas.microsoft.com/office/drawing/2014/main" id="{4AE49A64-2BF7-4F52-8193-200FAF370E92}"/>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7" name="Slide Number Placeholder 6">
            <a:extLst>
              <a:ext uri="{FF2B5EF4-FFF2-40B4-BE49-F238E27FC236}">
                <a16:creationId xmlns:a16="http://schemas.microsoft.com/office/drawing/2014/main" id="{B37E87D1-7122-4984-8CBE-AAA7EC69DBD2}"/>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244482040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75A18-C7BB-4A58-BFDC-25892F9D13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4CCC6E-55D7-4343-85BB-C0C54327A8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68ACC-43DC-4377-8A40-C0B6C151C9AA}"/>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1D07C815-BA82-4032-9939-8245E0FB2EB7}"/>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00AD39EA-5B18-4FD5-A2CE-AEC5F7F8870A}"/>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233000412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5393DF-F0D3-438F-A020-FADDF18C8C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36B2C9-FF10-47A1-BB7D-7B37D1FBBFC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E18FE7-5958-4284-9AC4-3C364206D492}"/>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2A6196B1-38F8-4FA2-9040-4D7BE424BA3D}"/>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11BD1661-8695-4862-93E8-E000D83FD3A9}"/>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1298097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w Numb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BE77-6C43-40AD-ABCF-E64E36A513F3}"/>
              </a:ext>
            </a:extLst>
          </p:cNvPr>
          <p:cNvSpPr>
            <a:spLocks noGrp="1"/>
          </p:cNvSpPr>
          <p:nvPr>
            <p:ph type="title"/>
          </p:nvPr>
        </p:nvSpPr>
        <p:spPr>
          <a:xfrm>
            <a:off x="2925270" y="136525"/>
            <a:ext cx="8428529" cy="1132235"/>
          </a:xfrm>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BE762276-1662-4EB6-B7CB-4BCCA4334D09}"/>
              </a:ext>
            </a:extLst>
          </p:cNvPr>
          <p:cNvSpPr>
            <a:spLocks noGrp="1"/>
          </p:cNvSpPr>
          <p:nvPr>
            <p:ph idx="1"/>
          </p:nvPr>
        </p:nvSpPr>
        <p:spPr>
          <a:xfrm>
            <a:off x="838200" y="2060848"/>
            <a:ext cx="10515600" cy="4116115"/>
          </a:xfrm>
        </p:spPr>
        <p:txBody>
          <a:bodyPr>
            <a:normAutofit/>
          </a:bodyPr>
          <a:lstStyle>
            <a:lvl1pPr marL="569913" indent="-569913">
              <a:spcAft>
                <a:spcPts val="1200"/>
              </a:spcAft>
              <a:buFontTx/>
              <a:buBlip>
                <a:blip r:embed="rId2"/>
              </a:buBlip>
              <a:tabLst>
                <a:tab pos="914400" algn="l"/>
              </a:tabLst>
              <a:defRPr sz="3600"/>
            </a:lvl1pPr>
            <a:lvl2pPr marL="685800" indent="-228600">
              <a:spcAft>
                <a:spcPts val="1200"/>
              </a:spcAft>
              <a:buFontTx/>
              <a:buBlip>
                <a:blip r:embed="rId2"/>
              </a:buBlip>
              <a:tabLst>
                <a:tab pos="914400" algn="l"/>
              </a:tabLst>
              <a:defRPr sz="3200"/>
            </a:lvl2pPr>
            <a:lvl3pPr marL="1143000" indent="-228600">
              <a:spcAft>
                <a:spcPts val="1200"/>
              </a:spcAft>
              <a:buFontTx/>
              <a:buBlip>
                <a:blip r:embed="rId2"/>
              </a:buBlip>
              <a:tabLst>
                <a:tab pos="914400" algn="l"/>
              </a:tabLst>
              <a:defRPr sz="2800"/>
            </a:lvl3pPr>
            <a:lvl4pPr marL="1600200" indent="-228600">
              <a:spcAft>
                <a:spcPts val="1200"/>
              </a:spcAft>
              <a:buFontTx/>
              <a:buBlip>
                <a:blip r:embed="rId2"/>
              </a:buBlip>
              <a:tabLst>
                <a:tab pos="914400" algn="l"/>
              </a:tabLst>
              <a:defRPr sz="2400"/>
            </a:lvl4pPr>
            <a:lvl5pPr marL="2057400" indent="-228600">
              <a:spcAft>
                <a:spcPts val="1200"/>
              </a:spcAft>
              <a:buFontTx/>
              <a:buBlip>
                <a:blip r:embed="rId2"/>
              </a:buBlip>
              <a:tabLst>
                <a:tab pos="914400" algn="l"/>
              </a:tabLst>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16D0A-CC06-4975-A732-F53359E90DB7}"/>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81154B79-E7FE-48ED-B0DA-7D78B70358E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E6E6126-25F8-4B03-BBC1-DF5D33FFE17F}"/>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17" name="Freeform: Shape 16">
            <a:extLst>
              <a:ext uri="{FF2B5EF4-FFF2-40B4-BE49-F238E27FC236}">
                <a16:creationId xmlns:a16="http://schemas.microsoft.com/office/drawing/2014/main" id="{44C2378E-37F4-4D35-A4CE-098A70BB67C3}"/>
              </a:ext>
            </a:extLst>
          </p:cNvPr>
          <p:cNvSpPr/>
          <p:nvPr userDrawn="1"/>
        </p:nvSpPr>
        <p:spPr>
          <a:xfrm>
            <a:off x="861777" y="-2072"/>
            <a:ext cx="1197858" cy="1389174"/>
          </a:xfrm>
          <a:custGeom>
            <a:avLst/>
            <a:gdLst>
              <a:gd name="connsiteX0" fmla="*/ 272811 w 1197858"/>
              <a:gd name="connsiteY0" fmla="*/ 0 h 1389174"/>
              <a:gd name="connsiteX1" fmla="*/ 924678 w 1197858"/>
              <a:gd name="connsiteY1" fmla="*/ 0 h 1389174"/>
              <a:gd name="connsiteX2" fmla="*/ 974454 w 1197858"/>
              <a:gd name="connsiteY2" fmla="*/ 32247 h 1389174"/>
              <a:gd name="connsiteX3" fmla="*/ 1189160 w 1197858"/>
              <a:gd name="connsiteY3" fmla="*/ 421913 h 1389174"/>
              <a:gd name="connsiteX4" fmla="*/ 850459 w 1197858"/>
              <a:gd name="connsiteY4" fmla="*/ 1387791 h 1389174"/>
              <a:gd name="connsiteX5" fmla="*/ 2923 w 1197858"/>
              <a:gd name="connsiteY5" fmla="*/ 541295 h 1389174"/>
              <a:gd name="connsiteX6" fmla="*/ 216245 w 1197858"/>
              <a:gd name="connsiteY6" fmla="*/ 37481 h 138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858" h="1389174">
                <a:moveTo>
                  <a:pt x="272811" y="0"/>
                </a:moveTo>
                <a:lnTo>
                  <a:pt x="924678" y="0"/>
                </a:lnTo>
                <a:lnTo>
                  <a:pt x="974454" y="32247"/>
                </a:lnTo>
                <a:cubicBezTo>
                  <a:pt x="1092328" y="125644"/>
                  <a:pt x="1173241" y="262904"/>
                  <a:pt x="1189160" y="421913"/>
                </a:cubicBezTo>
                <a:cubicBezTo>
                  <a:pt x="1220940" y="739931"/>
                  <a:pt x="1177988" y="1354828"/>
                  <a:pt x="850459" y="1387791"/>
                </a:cubicBezTo>
                <a:cubicBezTo>
                  <a:pt x="522929" y="1420682"/>
                  <a:pt x="34704" y="859385"/>
                  <a:pt x="2923" y="541295"/>
                </a:cubicBezTo>
                <a:cubicBezTo>
                  <a:pt x="-17301" y="342534"/>
                  <a:pt x="68843" y="156845"/>
                  <a:pt x="216245" y="37481"/>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igure">
            <a:extLst>
              <a:ext uri="{FF2B5EF4-FFF2-40B4-BE49-F238E27FC236}">
                <a16:creationId xmlns:a16="http://schemas.microsoft.com/office/drawing/2014/main" id="{F4657BEA-DC8F-4BE7-BF7C-680143DD0533}"/>
              </a:ext>
            </a:extLst>
          </p:cNvPr>
          <p:cNvSpPr/>
          <p:nvPr userDrawn="1"/>
        </p:nvSpPr>
        <p:spPr>
          <a:xfrm>
            <a:off x="627460" y="140534"/>
            <a:ext cx="1772074" cy="1204775"/>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D24ED71-D1A6-4B3D-92ED-855ED2F859DB}"/>
              </a:ext>
            </a:extLst>
          </p:cNvPr>
          <p:cNvSpPr/>
          <p:nvPr userDrawn="1"/>
        </p:nvSpPr>
        <p:spPr>
          <a:xfrm>
            <a:off x="487968" y="51259"/>
            <a:ext cx="1745881" cy="1200451"/>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8" name="Figure">
            <a:extLst>
              <a:ext uri="{FF2B5EF4-FFF2-40B4-BE49-F238E27FC236}">
                <a16:creationId xmlns:a16="http://schemas.microsoft.com/office/drawing/2014/main" id="{4E29128A-65FF-46D9-9AC5-CD5F360D05FD}"/>
              </a:ext>
            </a:extLst>
          </p:cNvPr>
          <p:cNvSpPr/>
          <p:nvPr userDrawn="1"/>
        </p:nvSpPr>
        <p:spPr>
          <a:xfrm>
            <a:off x="889707" y="1402361"/>
            <a:ext cx="218435" cy="2225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9" name="Figure">
            <a:extLst>
              <a:ext uri="{FF2B5EF4-FFF2-40B4-BE49-F238E27FC236}">
                <a16:creationId xmlns:a16="http://schemas.microsoft.com/office/drawing/2014/main" id="{B3BA8C1E-A710-4F84-9924-34F2C3A20531}"/>
              </a:ext>
            </a:extLst>
          </p:cNvPr>
          <p:cNvSpPr/>
          <p:nvPr userDrawn="1"/>
        </p:nvSpPr>
        <p:spPr>
          <a:xfrm>
            <a:off x="2281390" y="140534"/>
            <a:ext cx="150794" cy="1436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2" name="Text Placeholder 21">
            <a:extLst>
              <a:ext uri="{FF2B5EF4-FFF2-40B4-BE49-F238E27FC236}">
                <a16:creationId xmlns:a16="http://schemas.microsoft.com/office/drawing/2014/main" id="{0A941A22-1624-42ED-B289-69DC7E776C8D}"/>
              </a:ext>
            </a:extLst>
          </p:cNvPr>
          <p:cNvSpPr>
            <a:spLocks noGrp="1"/>
          </p:cNvSpPr>
          <p:nvPr userDrawn="1">
            <p:ph type="body" sz="quarter" idx="13" hasCustomPrompt="1"/>
          </p:nvPr>
        </p:nvSpPr>
        <p:spPr>
          <a:xfrm>
            <a:off x="878553" y="141289"/>
            <a:ext cx="1163046" cy="1127472"/>
          </a:xfrm>
        </p:spPr>
        <p:txBody>
          <a:bodyPr vert="horz" lIns="91440" tIns="45720" rIns="91440" bIns="45720" rtlCol="0" anchor="ctr">
            <a:normAutofit/>
          </a:bodyPr>
          <a:lstStyle>
            <a:lvl1pPr marL="0" indent="0" algn="ctr">
              <a:buNone/>
              <a:defRPr lang="en-US" sz="5400" b="1">
                <a:ea typeface="+mj-ea"/>
                <a:cs typeface="+mj-cs"/>
              </a:defRPr>
            </a:lvl1pPr>
          </a:lstStyle>
          <a:p>
            <a:pPr marL="228600" lvl="0" indent="-228600">
              <a:spcBef>
                <a:spcPct val="0"/>
              </a:spcBef>
            </a:pPr>
            <a:r>
              <a:rPr lang="en-US"/>
              <a:t>#</a:t>
            </a:r>
          </a:p>
        </p:txBody>
      </p:sp>
    </p:spTree>
    <p:extLst>
      <p:ext uri="{BB962C8B-B14F-4D97-AF65-F5344CB8AC3E}">
        <p14:creationId xmlns:p14="http://schemas.microsoft.com/office/powerpoint/2010/main" val="42275540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w Number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BE77-6C43-40AD-ABCF-E64E36A513F3}"/>
              </a:ext>
            </a:extLst>
          </p:cNvPr>
          <p:cNvSpPr>
            <a:spLocks noGrp="1"/>
          </p:cNvSpPr>
          <p:nvPr>
            <p:ph type="title"/>
          </p:nvPr>
        </p:nvSpPr>
        <p:spPr>
          <a:xfrm>
            <a:off x="2925270" y="136525"/>
            <a:ext cx="8428529" cy="1132235"/>
          </a:xfrm>
        </p:spPr>
        <p:txBody>
          <a:bodyPr>
            <a:normAutofit/>
          </a:bodyPr>
          <a:lstStyle>
            <a:lvl1pPr>
              <a:defRPr sz="4400">
                <a:solidFill>
                  <a:schemeClr val="accent5">
                    <a:lumMod val="20000"/>
                    <a:lumOff val="80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E762276-1662-4EB6-B7CB-4BCCA4334D09}"/>
              </a:ext>
            </a:extLst>
          </p:cNvPr>
          <p:cNvSpPr>
            <a:spLocks noGrp="1"/>
          </p:cNvSpPr>
          <p:nvPr>
            <p:ph idx="1"/>
          </p:nvPr>
        </p:nvSpPr>
        <p:spPr>
          <a:xfrm>
            <a:off x="838200" y="2060848"/>
            <a:ext cx="10515600" cy="4116115"/>
          </a:xfrm>
        </p:spPr>
        <p:txBody>
          <a:bodyPr>
            <a:normAutofit/>
          </a:bodyPr>
          <a:lstStyle>
            <a:lvl1pPr marL="569913" indent="-569913">
              <a:spcAft>
                <a:spcPts val="1200"/>
              </a:spcAft>
              <a:buFontTx/>
              <a:buBlip>
                <a:blip r:embed="rId2"/>
              </a:buBlip>
              <a:tabLst>
                <a:tab pos="914400" algn="l"/>
              </a:tabLst>
              <a:defRPr sz="3600">
                <a:solidFill>
                  <a:schemeClr val="accent5">
                    <a:lumMod val="20000"/>
                    <a:lumOff val="80000"/>
                  </a:schemeClr>
                </a:solidFill>
              </a:defRPr>
            </a:lvl1pPr>
            <a:lvl2pPr marL="685800" indent="-228600">
              <a:spcAft>
                <a:spcPts val="1200"/>
              </a:spcAft>
              <a:buFontTx/>
              <a:buBlip>
                <a:blip r:embed="rId2"/>
              </a:buBlip>
              <a:tabLst>
                <a:tab pos="914400" algn="l"/>
              </a:tabLst>
              <a:defRPr sz="3200">
                <a:solidFill>
                  <a:schemeClr val="accent5">
                    <a:lumMod val="20000"/>
                    <a:lumOff val="80000"/>
                  </a:schemeClr>
                </a:solidFill>
              </a:defRPr>
            </a:lvl2pPr>
            <a:lvl3pPr marL="1143000" indent="-228600">
              <a:spcAft>
                <a:spcPts val="1200"/>
              </a:spcAft>
              <a:buFontTx/>
              <a:buBlip>
                <a:blip r:embed="rId2"/>
              </a:buBlip>
              <a:tabLst>
                <a:tab pos="914400" algn="l"/>
              </a:tabLst>
              <a:defRPr sz="2800">
                <a:solidFill>
                  <a:schemeClr val="accent5">
                    <a:lumMod val="20000"/>
                    <a:lumOff val="80000"/>
                  </a:schemeClr>
                </a:solidFill>
              </a:defRPr>
            </a:lvl3pPr>
            <a:lvl4pPr marL="1600200" indent="-228600">
              <a:spcAft>
                <a:spcPts val="1200"/>
              </a:spcAft>
              <a:buFontTx/>
              <a:buBlip>
                <a:blip r:embed="rId2"/>
              </a:buBlip>
              <a:tabLst>
                <a:tab pos="914400" algn="l"/>
              </a:tabLst>
              <a:defRPr sz="2400">
                <a:solidFill>
                  <a:schemeClr val="accent5">
                    <a:lumMod val="20000"/>
                    <a:lumOff val="80000"/>
                  </a:schemeClr>
                </a:solidFill>
              </a:defRPr>
            </a:lvl4pPr>
            <a:lvl5pPr marL="2057400" indent="-228600">
              <a:spcAft>
                <a:spcPts val="1200"/>
              </a:spcAft>
              <a:buFontTx/>
              <a:buBlip>
                <a:blip r:embed="rId2"/>
              </a:buBlip>
              <a:tabLst>
                <a:tab pos="914400" algn="l"/>
              </a:tabLst>
              <a:defRPr sz="2400">
                <a:solidFill>
                  <a:schemeClr val="accent5">
                    <a:lumMod val="20000"/>
                    <a:lumOff val="8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16D0A-CC06-4975-A732-F53359E90DB7}"/>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81154B79-E7FE-48ED-B0DA-7D78B70358E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E6E6126-25F8-4B03-BBC1-DF5D33FFE17F}"/>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1" name="Freeform: Shape 20">
            <a:extLst>
              <a:ext uri="{FF2B5EF4-FFF2-40B4-BE49-F238E27FC236}">
                <a16:creationId xmlns:a16="http://schemas.microsoft.com/office/drawing/2014/main" id="{9A5997A6-0989-4ABE-9EE2-FAC905B671FA}"/>
              </a:ext>
            </a:extLst>
          </p:cNvPr>
          <p:cNvSpPr/>
          <p:nvPr userDrawn="1"/>
        </p:nvSpPr>
        <p:spPr>
          <a:xfrm>
            <a:off x="861777" y="-2072"/>
            <a:ext cx="1197858" cy="1389174"/>
          </a:xfrm>
          <a:custGeom>
            <a:avLst/>
            <a:gdLst>
              <a:gd name="connsiteX0" fmla="*/ 272811 w 1197858"/>
              <a:gd name="connsiteY0" fmla="*/ 0 h 1389174"/>
              <a:gd name="connsiteX1" fmla="*/ 924678 w 1197858"/>
              <a:gd name="connsiteY1" fmla="*/ 0 h 1389174"/>
              <a:gd name="connsiteX2" fmla="*/ 974454 w 1197858"/>
              <a:gd name="connsiteY2" fmla="*/ 32247 h 1389174"/>
              <a:gd name="connsiteX3" fmla="*/ 1189160 w 1197858"/>
              <a:gd name="connsiteY3" fmla="*/ 421913 h 1389174"/>
              <a:gd name="connsiteX4" fmla="*/ 850459 w 1197858"/>
              <a:gd name="connsiteY4" fmla="*/ 1387791 h 1389174"/>
              <a:gd name="connsiteX5" fmla="*/ 2923 w 1197858"/>
              <a:gd name="connsiteY5" fmla="*/ 541295 h 1389174"/>
              <a:gd name="connsiteX6" fmla="*/ 216245 w 1197858"/>
              <a:gd name="connsiteY6" fmla="*/ 37481 h 138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858" h="1389174">
                <a:moveTo>
                  <a:pt x="272811" y="0"/>
                </a:moveTo>
                <a:lnTo>
                  <a:pt x="924678" y="0"/>
                </a:lnTo>
                <a:lnTo>
                  <a:pt x="974454" y="32247"/>
                </a:lnTo>
                <a:cubicBezTo>
                  <a:pt x="1092328" y="125644"/>
                  <a:pt x="1173241" y="262904"/>
                  <a:pt x="1189160" y="421913"/>
                </a:cubicBezTo>
                <a:cubicBezTo>
                  <a:pt x="1220940" y="739931"/>
                  <a:pt x="1177988" y="1354828"/>
                  <a:pt x="850459" y="1387791"/>
                </a:cubicBezTo>
                <a:cubicBezTo>
                  <a:pt x="522929" y="1420682"/>
                  <a:pt x="34704" y="859385"/>
                  <a:pt x="2923" y="541295"/>
                </a:cubicBezTo>
                <a:cubicBezTo>
                  <a:pt x="-17301" y="342534"/>
                  <a:pt x="68843" y="156845"/>
                  <a:pt x="216245" y="37481"/>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igure">
            <a:extLst>
              <a:ext uri="{FF2B5EF4-FFF2-40B4-BE49-F238E27FC236}">
                <a16:creationId xmlns:a16="http://schemas.microsoft.com/office/drawing/2014/main" id="{F4657BEA-DC8F-4BE7-BF7C-680143DD0533}"/>
              </a:ext>
            </a:extLst>
          </p:cNvPr>
          <p:cNvSpPr/>
          <p:nvPr userDrawn="1"/>
        </p:nvSpPr>
        <p:spPr>
          <a:xfrm>
            <a:off x="627460" y="140534"/>
            <a:ext cx="1772074" cy="1204775"/>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D24ED71-D1A6-4B3D-92ED-855ED2F859DB}"/>
              </a:ext>
            </a:extLst>
          </p:cNvPr>
          <p:cNvSpPr/>
          <p:nvPr userDrawn="1"/>
        </p:nvSpPr>
        <p:spPr>
          <a:xfrm>
            <a:off x="487968" y="51259"/>
            <a:ext cx="1745881" cy="1200451"/>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8" name="Figure">
            <a:extLst>
              <a:ext uri="{FF2B5EF4-FFF2-40B4-BE49-F238E27FC236}">
                <a16:creationId xmlns:a16="http://schemas.microsoft.com/office/drawing/2014/main" id="{4E29128A-65FF-46D9-9AC5-CD5F360D05FD}"/>
              </a:ext>
            </a:extLst>
          </p:cNvPr>
          <p:cNvSpPr/>
          <p:nvPr userDrawn="1"/>
        </p:nvSpPr>
        <p:spPr>
          <a:xfrm>
            <a:off x="889707" y="1402361"/>
            <a:ext cx="218435" cy="2225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9" name="Figure">
            <a:extLst>
              <a:ext uri="{FF2B5EF4-FFF2-40B4-BE49-F238E27FC236}">
                <a16:creationId xmlns:a16="http://schemas.microsoft.com/office/drawing/2014/main" id="{B3BA8C1E-A710-4F84-9924-34F2C3A20531}"/>
              </a:ext>
            </a:extLst>
          </p:cNvPr>
          <p:cNvSpPr/>
          <p:nvPr userDrawn="1"/>
        </p:nvSpPr>
        <p:spPr>
          <a:xfrm>
            <a:off x="2281390" y="140534"/>
            <a:ext cx="150794" cy="1436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2" name="Text Placeholder 21">
            <a:extLst>
              <a:ext uri="{FF2B5EF4-FFF2-40B4-BE49-F238E27FC236}">
                <a16:creationId xmlns:a16="http://schemas.microsoft.com/office/drawing/2014/main" id="{0A941A22-1624-42ED-B289-69DC7E776C8D}"/>
              </a:ext>
            </a:extLst>
          </p:cNvPr>
          <p:cNvSpPr>
            <a:spLocks noGrp="1"/>
          </p:cNvSpPr>
          <p:nvPr userDrawn="1">
            <p:ph type="body" sz="quarter" idx="13" hasCustomPrompt="1"/>
          </p:nvPr>
        </p:nvSpPr>
        <p:spPr>
          <a:xfrm>
            <a:off x="878553" y="141289"/>
            <a:ext cx="1163046" cy="1127472"/>
          </a:xfrm>
        </p:spPr>
        <p:txBody>
          <a:bodyPr vert="horz" lIns="91440" tIns="45720" rIns="91440" bIns="45720" rtlCol="0" anchor="ctr">
            <a:normAutofit/>
          </a:bodyPr>
          <a:lstStyle>
            <a:lvl1pPr marL="0" indent="0" algn="ctr">
              <a:buNone/>
              <a:defRPr lang="en-US" sz="5400" b="1">
                <a:ea typeface="+mj-ea"/>
                <a:cs typeface="+mj-cs"/>
              </a:defRPr>
            </a:lvl1pPr>
          </a:lstStyle>
          <a:p>
            <a:pPr marL="228600" lvl="0" indent="-228600">
              <a:spcBef>
                <a:spcPct val="0"/>
              </a:spcBef>
            </a:pPr>
            <a:r>
              <a:rPr lang="en-US"/>
              <a:t>#</a:t>
            </a:r>
          </a:p>
        </p:txBody>
      </p:sp>
    </p:spTree>
    <p:extLst>
      <p:ext uri="{BB962C8B-B14F-4D97-AF65-F5344CB8AC3E}">
        <p14:creationId xmlns:p14="http://schemas.microsoft.com/office/powerpoint/2010/main" val="27846650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1" name="Freeform: Shape 20">
            <a:extLst>
              <a:ext uri="{FF2B5EF4-FFF2-40B4-BE49-F238E27FC236}">
                <a16:creationId xmlns:a16="http://schemas.microsoft.com/office/drawing/2014/main" id="{55505493-CC1B-41AE-918B-437E8B2856BA}"/>
              </a:ext>
            </a:extLst>
          </p:cNvPr>
          <p:cNvSpPr/>
          <p:nvPr userDrawn="1"/>
        </p:nvSpPr>
        <p:spPr>
          <a:xfrm>
            <a:off x="6831384"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a:solidFill>
            <a:schemeClr val="accent3">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accent1">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Tree>
    <p:extLst>
      <p:ext uri="{BB962C8B-B14F-4D97-AF65-F5344CB8AC3E}">
        <p14:creationId xmlns:p14="http://schemas.microsoft.com/office/powerpoint/2010/main" val="2342659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w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accent1">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0" name="Picture Placeholder 29">
            <a:extLst>
              <a:ext uri="{FF2B5EF4-FFF2-40B4-BE49-F238E27FC236}">
                <a16:creationId xmlns:a16="http://schemas.microsoft.com/office/drawing/2014/main" id="{5E753932-AFD4-4105-9EE3-5F7970C933DA}"/>
              </a:ext>
            </a:extLst>
          </p:cNvPr>
          <p:cNvSpPr>
            <a:spLocks noGrp="1"/>
          </p:cNvSpPr>
          <p:nvPr>
            <p:ph type="pic" sz="quarter" idx="13"/>
          </p:nvPr>
        </p:nvSpPr>
        <p:spPr>
          <a:xfrm>
            <a:off x="6831385"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p:spPr>
        <p:txBody>
          <a:bodyPr wrap="square" tIns="1097280">
            <a:noAutofit/>
          </a:bodyPr>
          <a:lstStyle>
            <a:lvl1pPr algn="ctr">
              <a:defRPr/>
            </a:lvl1pPr>
          </a:lstStyle>
          <a:p>
            <a:endParaRPr lang="en-US"/>
          </a:p>
        </p:txBody>
      </p:sp>
    </p:spTree>
    <p:extLst>
      <p:ext uri="{BB962C8B-B14F-4D97-AF65-F5344CB8AC3E}">
        <p14:creationId xmlns:p14="http://schemas.microsoft.com/office/powerpoint/2010/main" val="1133828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2">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1" name="Freeform: Shape 20">
            <a:extLst>
              <a:ext uri="{FF2B5EF4-FFF2-40B4-BE49-F238E27FC236}">
                <a16:creationId xmlns:a16="http://schemas.microsoft.com/office/drawing/2014/main" id="{55505493-CC1B-41AE-918B-437E8B2856BA}"/>
              </a:ext>
            </a:extLst>
          </p:cNvPr>
          <p:cNvSpPr/>
          <p:nvPr userDrawn="1"/>
        </p:nvSpPr>
        <p:spPr>
          <a:xfrm>
            <a:off x="6831384"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a:solidFill>
            <a:schemeClr val="accent3">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bg2">
              <a:alpha val="60000"/>
            </a:schemeClr>
          </a:solidFill>
          <a:ln w="12700">
            <a:miter lim="400000"/>
          </a:ln>
        </p:spPr>
        <p:txBody>
          <a:bodyPr wrap="square" lIns="38100" tIns="38100" rIns="38100" bIns="38100" anchor="ctr">
            <a:noAutofit/>
          </a:bodyPr>
          <a:lstStyle/>
          <a:p>
            <a:pPr algn="ctr" defTabSz="457200" hangingPunct="0"/>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7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Tree>
    <p:extLst>
      <p:ext uri="{BB962C8B-B14F-4D97-AF65-F5344CB8AC3E}">
        <p14:creationId xmlns:p14="http://schemas.microsoft.com/office/powerpoint/2010/main" val="177322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46EE81-A2B0-4F51-BB97-C103687ABB0A}" type="datetimeFigureOut">
              <a:rPr lang="en-US" smtClean="0"/>
              <a:t>9/26/22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FC6D4-58D4-4457-9D62-58396A570739}" type="slidenum">
              <a:rPr lang="en-US" smtClean="0"/>
              <a:t>‹#›</a:t>
            </a:fld>
            <a:endParaRPr lang="en-US"/>
          </a:p>
        </p:txBody>
      </p:sp>
    </p:spTree>
    <p:extLst>
      <p:ext uri="{BB962C8B-B14F-4D97-AF65-F5344CB8AC3E}">
        <p14:creationId xmlns:p14="http://schemas.microsoft.com/office/powerpoint/2010/main" val="32315095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w Photo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2">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bg2">
              <a:alpha val="60000"/>
            </a:schemeClr>
          </a:solidFill>
          <a:ln w="12700">
            <a:miter lim="400000"/>
          </a:ln>
        </p:spPr>
        <p:txBody>
          <a:bodyPr wrap="square" lIns="38100" tIns="38100" rIns="38100" bIns="38100" anchor="ctr">
            <a:noAutofit/>
          </a:bodyPr>
          <a:lstStyle/>
          <a:p>
            <a:pPr algn="ctr" defTabSz="457200" hangingPunct="0"/>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70000"/>
            </a:schemeClr>
          </a:solidFill>
          <a:ln w="12700">
            <a:miter lim="400000"/>
          </a:ln>
        </p:spPr>
        <p:txBody>
          <a:bodyPr lIns="38100" tIns="38100" rIns="38100" bIns="38100" anchor="ctr"/>
          <a:lstStyle/>
          <a:p>
            <a:pPr algn="ctr" defTabSz="457200" hangingPunct="0"/>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3" name="Picture Placeholder 29">
            <a:extLst>
              <a:ext uri="{FF2B5EF4-FFF2-40B4-BE49-F238E27FC236}">
                <a16:creationId xmlns:a16="http://schemas.microsoft.com/office/drawing/2014/main" id="{7B140BD1-698E-4732-9187-BE372F8EAB17}"/>
              </a:ext>
            </a:extLst>
          </p:cNvPr>
          <p:cNvSpPr>
            <a:spLocks noGrp="1"/>
          </p:cNvSpPr>
          <p:nvPr>
            <p:ph type="pic" sz="quarter" idx="13"/>
          </p:nvPr>
        </p:nvSpPr>
        <p:spPr>
          <a:xfrm>
            <a:off x="6831385"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p:spPr>
        <p:txBody>
          <a:bodyPr wrap="square" tIns="1097280">
            <a:noAutofit/>
          </a:bodyPr>
          <a:lstStyle>
            <a:lvl1pPr algn="ctr">
              <a:defRPr>
                <a:solidFill>
                  <a:schemeClr val="bg1"/>
                </a:solidFill>
              </a:defRPr>
            </a:lvl1pPr>
          </a:lstStyle>
          <a:p>
            <a:endParaRPr lang="en-US"/>
          </a:p>
        </p:txBody>
      </p:sp>
    </p:spTree>
    <p:extLst>
      <p:ext uri="{BB962C8B-B14F-4D97-AF65-F5344CB8AC3E}">
        <p14:creationId xmlns:p14="http://schemas.microsoft.com/office/powerpoint/2010/main" val="4009441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43754"/>
            <a:ext cx="10515600" cy="1197687"/>
          </a:xfrm>
        </p:spPr>
        <p:txBody>
          <a:bodyPr anchor="b"/>
          <a:lstStyle>
            <a:lvl1pPr>
              <a:defRPr sz="600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1268429"/>
            <a:ext cx="10515600" cy="1500187"/>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2" name="Freeform: Shape 21">
            <a:extLst>
              <a:ext uri="{FF2B5EF4-FFF2-40B4-BE49-F238E27FC236}">
                <a16:creationId xmlns:a16="http://schemas.microsoft.com/office/drawing/2014/main" id="{E6D3A46D-7F78-4A59-A12D-5EE07C50BFCD}"/>
              </a:ext>
            </a:extLst>
          </p:cNvPr>
          <p:cNvSpPr/>
          <p:nvPr userDrawn="1"/>
        </p:nvSpPr>
        <p:spPr>
          <a:xfrm>
            <a:off x="4874400" y="980564"/>
            <a:ext cx="5337219" cy="5877435"/>
          </a:xfrm>
          <a:custGeom>
            <a:avLst/>
            <a:gdLst>
              <a:gd name="connsiteX0" fmla="*/ 2668564 w 5337219"/>
              <a:gd name="connsiteY0" fmla="*/ 4 h 5877435"/>
              <a:gd name="connsiteX1" fmla="*/ 5298463 w 5337219"/>
              <a:gd name="connsiteY1" fmla="*/ 2313679 h 5877435"/>
              <a:gd name="connsiteX2" fmla="*/ 4814532 w 5337219"/>
              <a:gd name="connsiteY2" fmla="*/ 5839447 h 5877435"/>
              <a:gd name="connsiteX3" fmla="*/ 4792182 w 5337219"/>
              <a:gd name="connsiteY3" fmla="*/ 5877435 h 5877435"/>
              <a:gd name="connsiteX4" fmla="*/ 2010121 w 5337219"/>
              <a:gd name="connsiteY4" fmla="*/ 5877435 h 5877435"/>
              <a:gd name="connsiteX5" fmla="*/ 1990508 w 5337219"/>
              <a:gd name="connsiteY5" fmla="*/ 5861996 h 5877435"/>
              <a:gd name="connsiteX6" fmla="*/ 13028 w 5337219"/>
              <a:gd name="connsiteY6" fmla="*/ 2845602 h 5877435"/>
              <a:gd name="connsiteX7" fmla="*/ 2397045 w 5337219"/>
              <a:gd name="connsiteY7" fmla="*/ 13894 h 5877435"/>
              <a:gd name="connsiteX8" fmla="*/ 2668564 w 5337219"/>
              <a:gd name="connsiteY8" fmla="*/ 4 h 587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7219" h="5877435">
                <a:moveTo>
                  <a:pt x="2668564" y="4"/>
                </a:moveTo>
                <a:cubicBezTo>
                  <a:pt x="4014395" y="-2472"/>
                  <a:pt x="5165470" y="985268"/>
                  <a:pt x="5298463" y="2313679"/>
                </a:cubicBezTo>
                <a:cubicBezTo>
                  <a:pt x="5395814" y="3287847"/>
                  <a:pt x="5335779" y="4887236"/>
                  <a:pt x="4814532" y="5839447"/>
                </a:cubicBezTo>
                <a:lnTo>
                  <a:pt x="4792182" y="5877435"/>
                </a:lnTo>
                <a:lnTo>
                  <a:pt x="2010121" y="5877435"/>
                </a:lnTo>
                <a:lnTo>
                  <a:pt x="1990508" y="5861996"/>
                </a:lnTo>
                <a:cubicBezTo>
                  <a:pt x="984465" y="5040513"/>
                  <a:pt x="101529" y="3731409"/>
                  <a:pt x="13028" y="2845602"/>
                </a:cubicBezTo>
                <a:cubicBezTo>
                  <a:pt x="-131154" y="1428631"/>
                  <a:pt x="937953" y="160764"/>
                  <a:pt x="2397045" y="13894"/>
                </a:cubicBezTo>
                <a:cubicBezTo>
                  <a:pt x="2488255" y="4735"/>
                  <a:pt x="2578842" y="169"/>
                  <a:pt x="2668564" y="4"/>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0" name="Freeform: Shape 19">
            <a:extLst>
              <a:ext uri="{FF2B5EF4-FFF2-40B4-BE49-F238E27FC236}">
                <a16:creationId xmlns:a16="http://schemas.microsoft.com/office/drawing/2014/main" id="{33E765F1-E837-4960-9A2B-971A41844935}"/>
              </a:ext>
            </a:extLst>
          </p:cNvPr>
          <p:cNvSpPr/>
          <p:nvPr userDrawn="1"/>
        </p:nvSpPr>
        <p:spPr>
          <a:xfrm>
            <a:off x="3830303" y="2049794"/>
            <a:ext cx="7895563" cy="4808204"/>
          </a:xfrm>
          <a:custGeom>
            <a:avLst/>
            <a:gdLst>
              <a:gd name="connsiteX0" fmla="*/ 5369884 w 7895563"/>
              <a:gd name="connsiteY0" fmla="*/ 1078 h 4808204"/>
              <a:gd name="connsiteX1" fmla="*/ 7862727 w 7895563"/>
              <a:gd name="connsiteY1" fmla="*/ 1675871 h 4808204"/>
              <a:gd name="connsiteX2" fmla="*/ 5732088 w 7895563"/>
              <a:gd name="connsiteY2" fmla="*/ 4760070 h 4808204"/>
              <a:gd name="connsiteX3" fmla="*/ 5620342 w 7895563"/>
              <a:gd name="connsiteY3" fmla="*/ 4808204 h 4808204"/>
              <a:gd name="connsiteX4" fmla="*/ 549240 w 7895563"/>
              <a:gd name="connsiteY4" fmla="*/ 4808204 h 4808204"/>
              <a:gd name="connsiteX5" fmla="*/ 486839 w 7895563"/>
              <a:gd name="connsiteY5" fmla="*/ 4767416 h 4808204"/>
              <a:gd name="connsiteX6" fmla="*/ 98819 w 7895563"/>
              <a:gd name="connsiteY6" fmla="*/ 4313512 h 4808204"/>
              <a:gd name="connsiteX7" fmla="*/ 3527321 w 7895563"/>
              <a:gd name="connsiteY7" fmla="*/ 325893 h 4808204"/>
              <a:gd name="connsiteX8" fmla="*/ 5369884 w 7895563"/>
              <a:gd name="connsiteY8" fmla="*/ 1078 h 480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5563" h="4808204">
                <a:moveTo>
                  <a:pt x="5369884" y="1078"/>
                </a:moveTo>
                <a:cubicBezTo>
                  <a:pt x="7190903" y="-38494"/>
                  <a:pt x="7755976" y="1021217"/>
                  <a:pt x="7862727" y="1675871"/>
                </a:cubicBezTo>
                <a:cubicBezTo>
                  <a:pt x="8103812" y="3154214"/>
                  <a:pt x="6979491" y="4179076"/>
                  <a:pt x="5732088" y="4760070"/>
                </a:cubicBezTo>
                <a:lnTo>
                  <a:pt x="5620342" y="4808204"/>
                </a:lnTo>
                <a:lnTo>
                  <a:pt x="549240" y="4808204"/>
                </a:lnTo>
                <a:lnTo>
                  <a:pt x="486839" y="4767416"/>
                </a:lnTo>
                <a:cubicBezTo>
                  <a:pt x="312414" y="4637640"/>
                  <a:pt x="179004" y="4486459"/>
                  <a:pt x="98819" y="4313512"/>
                </a:cubicBezTo>
                <a:cubicBezTo>
                  <a:pt x="-492886" y="3040495"/>
                  <a:pt x="1689731" y="875246"/>
                  <a:pt x="3527321" y="325893"/>
                </a:cubicBezTo>
                <a:cubicBezTo>
                  <a:pt x="4251648" y="109422"/>
                  <a:pt x="4859999" y="12158"/>
                  <a:pt x="5369884" y="1078"/>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igure">
            <a:extLst>
              <a:ext uri="{FF2B5EF4-FFF2-40B4-BE49-F238E27FC236}">
                <a16:creationId xmlns:a16="http://schemas.microsoft.com/office/drawing/2014/main" id="{7B0794A8-5CB9-4466-B2A1-B736C2408414}"/>
              </a:ext>
            </a:extLst>
          </p:cNvPr>
          <p:cNvSpPr/>
          <p:nvPr userDrawn="1"/>
        </p:nvSpPr>
        <p:spPr>
          <a:xfrm>
            <a:off x="3208844" y="1651975"/>
            <a:ext cx="7779006" cy="5348770"/>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7" name="Figure">
            <a:extLst>
              <a:ext uri="{FF2B5EF4-FFF2-40B4-BE49-F238E27FC236}">
                <a16:creationId xmlns:a16="http://schemas.microsoft.com/office/drawing/2014/main" id="{B833C6E6-D2AD-4F4D-A36B-8F197824B45A}"/>
              </a:ext>
            </a:extLst>
          </p:cNvPr>
          <p:cNvSpPr/>
          <p:nvPr userDrawn="1"/>
        </p:nvSpPr>
        <p:spPr>
          <a:xfrm>
            <a:off x="10319088" y="1254199"/>
            <a:ext cx="671883" cy="6399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igure">
            <a:extLst>
              <a:ext uri="{FF2B5EF4-FFF2-40B4-BE49-F238E27FC236}">
                <a16:creationId xmlns:a16="http://schemas.microsoft.com/office/drawing/2014/main" id="{43D2B85A-0851-443A-B2F7-A5A2AC52A21C}"/>
              </a:ext>
            </a:extLst>
          </p:cNvPr>
          <p:cNvSpPr/>
          <p:nvPr userDrawn="1"/>
        </p:nvSpPr>
        <p:spPr>
          <a:xfrm>
            <a:off x="2711624" y="4784458"/>
            <a:ext cx="973269" cy="991612"/>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15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Tree>
    <p:extLst>
      <p:ext uri="{BB962C8B-B14F-4D97-AF65-F5344CB8AC3E}">
        <p14:creationId xmlns:p14="http://schemas.microsoft.com/office/powerpoint/2010/main" val="774872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2 w Photo">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43754"/>
            <a:ext cx="10515600" cy="1197687"/>
          </a:xfrm>
        </p:spPr>
        <p:txBody>
          <a:bodyPr anchor="b"/>
          <a:lstStyle>
            <a:lvl1pPr>
              <a:defRPr sz="600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1268429"/>
            <a:ext cx="10515600" cy="1500187"/>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2" name="Freeform: Shape 21">
            <a:extLst>
              <a:ext uri="{FF2B5EF4-FFF2-40B4-BE49-F238E27FC236}">
                <a16:creationId xmlns:a16="http://schemas.microsoft.com/office/drawing/2014/main" id="{6CA2A693-AE58-4C41-825A-D32BC0811ACB}"/>
              </a:ext>
            </a:extLst>
          </p:cNvPr>
          <p:cNvSpPr/>
          <p:nvPr userDrawn="1"/>
        </p:nvSpPr>
        <p:spPr>
          <a:xfrm>
            <a:off x="4874400" y="980564"/>
            <a:ext cx="5337219" cy="5877435"/>
          </a:xfrm>
          <a:custGeom>
            <a:avLst/>
            <a:gdLst>
              <a:gd name="connsiteX0" fmla="*/ 2668564 w 5337219"/>
              <a:gd name="connsiteY0" fmla="*/ 4 h 5877435"/>
              <a:gd name="connsiteX1" fmla="*/ 5298463 w 5337219"/>
              <a:gd name="connsiteY1" fmla="*/ 2313679 h 5877435"/>
              <a:gd name="connsiteX2" fmla="*/ 4814532 w 5337219"/>
              <a:gd name="connsiteY2" fmla="*/ 5839447 h 5877435"/>
              <a:gd name="connsiteX3" fmla="*/ 4792182 w 5337219"/>
              <a:gd name="connsiteY3" fmla="*/ 5877435 h 5877435"/>
              <a:gd name="connsiteX4" fmla="*/ 2010121 w 5337219"/>
              <a:gd name="connsiteY4" fmla="*/ 5877435 h 5877435"/>
              <a:gd name="connsiteX5" fmla="*/ 1990508 w 5337219"/>
              <a:gd name="connsiteY5" fmla="*/ 5861996 h 5877435"/>
              <a:gd name="connsiteX6" fmla="*/ 13028 w 5337219"/>
              <a:gd name="connsiteY6" fmla="*/ 2845602 h 5877435"/>
              <a:gd name="connsiteX7" fmla="*/ 2397045 w 5337219"/>
              <a:gd name="connsiteY7" fmla="*/ 13894 h 5877435"/>
              <a:gd name="connsiteX8" fmla="*/ 2668564 w 5337219"/>
              <a:gd name="connsiteY8" fmla="*/ 4 h 587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7219" h="5877435">
                <a:moveTo>
                  <a:pt x="2668564" y="4"/>
                </a:moveTo>
                <a:cubicBezTo>
                  <a:pt x="4014395" y="-2472"/>
                  <a:pt x="5165470" y="985268"/>
                  <a:pt x="5298463" y="2313679"/>
                </a:cubicBezTo>
                <a:cubicBezTo>
                  <a:pt x="5395814" y="3287847"/>
                  <a:pt x="5335779" y="4887236"/>
                  <a:pt x="4814532" y="5839447"/>
                </a:cubicBezTo>
                <a:lnTo>
                  <a:pt x="4792182" y="5877435"/>
                </a:lnTo>
                <a:lnTo>
                  <a:pt x="2010121" y="5877435"/>
                </a:lnTo>
                <a:lnTo>
                  <a:pt x="1990508" y="5861996"/>
                </a:lnTo>
                <a:cubicBezTo>
                  <a:pt x="984465" y="5040513"/>
                  <a:pt x="101529" y="3731409"/>
                  <a:pt x="13028" y="2845602"/>
                </a:cubicBezTo>
                <a:cubicBezTo>
                  <a:pt x="-131154" y="1428631"/>
                  <a:pt x="937953" y="160764"/>
                  <a:pt x="2397045" y="13894"/>
                </a:cubicBezTo>
                <a:cubicBezTo>
                  <a:pt x="2488255" y="4735"/>
                  <a:pt x="2578842" y="169"/>
                  <a:pt x="2668564" y="4"/>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reeform: Shape 14">
            <a:extLst>
              <a:ext uri="{FF2B5EF4-FFF2-40B4-BE49-F238E27FC236}">
                <a16:creationId xmlns:a16="http://schemas.microsoft.com/office/drawing/2014/main" id="{6F82D26C-ABC8-4121-9D52-27E8B77173C3}"/>
              </a:ext>
            </a:extLst>
          </p:cNvPr>
          <p:cNvSpPr/>
          <p:nvPr userDrawn="1"/>
        </p:nvSpPr>
        <p:spPr>
          <a:xfrm>
            <a:off x="3830303" y="2049794"/>
            <a:ext cx="7895563" cy="4808204"/>
          </a:xfrm>
          <a:custGeom>
            <a:avLst/>
            <a:gdLst>
              <a:gd name="connsiteX0" fmla="*/ 5369884 w 7895563"/>
              <a:gd name="connsiteY0" fmla="*/ 1078 h 4808204"/>
              <a:gd name="connsiteX1" fmla="*/ 7862727 w 7895563"/>
              <a:gd name="connsiteY1" fmla="*/ 1675871 h 4808204"/>
              <a:gd name="connsiteX2" fmla="*/ 5732088 w 7895563"/>
              <a:gd name="connsiteY2" fmla="*/ 4760070 h 4808204"/>
              <a:gd name="connsiteX3" fmla="*/ 5620342 w 7895563"/>
              <a:gd name="connsiteY3" fmla="*/ 4808204 h 4808204"/>
              <a:gd name="connsiteX4" fmla="*/ 549240 w 7895563"/>
              <a:gd name="connsiteY4" fmla="*/ 4808204 h 4808204"/>
              <a:gd name="connsiteX5" fmla="*/ 486839 w 7895563"/>
              <a:gd name="connsiteY5" fmla="*/ 4767416 h 4808204"/>
              <a:gd name="connsiteX6" fmla="*/ 98819 w 7895563"/>
              <a:gd name="connsiteY6" fmla="*/ 4313512 h 4808204"/>
              <a:gd name="connsiteX7" fmla="*/ 3527321 w 7895563"/>
              <a:gd name="connsiteY7" fmla="*/ 325893 h 4808204"/>
              <a:gd name="connsiteX8" fmla="*/ 5369884 w 7895563"/>
              <a:gd name="connsiteY8" fmla="*/ 1078 h 480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5563" h="4808204">
                <a:moveTo>
                  <a:pt x="5369884" y="1078"/>
                </a:moveTo>
                <a:cubicBezTo>
                  <a:pt x="7190903" y="-38494"/>
                  <a:pt x="7755976" y="1021217"/>
                  <a:pt x="7862727" y="1675871"/>
                </a:cubicBezTo>
                <a:cubicBezTo>
                  <a:pt x="8103812" y="3154214"/>
                  <a:pt x="6979491" y="4179076"/>
                  <a:pt x="5732088" y="4760070"/>
                </a:cubicBezTo>
                <a:lnTo>
                  <a:pt x="5620342" y="4808204"/>
                </a:lnTo>
                <a:lnTo>
                  <a:pt x="549240" y="4808204"/>
                </a:lnTo>
                <a:lnTo>
                  <a:pt x="486839" y="4767416"/>
                </a:lnTo>
                <a:cubicBezTo>
                  <a:pt x="312414" y="4637640"/>
                  <a:pt x="179004" y="4486459"/>
                  <a:pt x="98819" y="4313512"/>
                </a:cubicBezTo>
                <a:cubicBezTo>
                  <a:pt x="-492886" y="3040495"/>
                  <a:pt x="1689731" y="875246"/>
                  <a:pt x="3527321" y="325893"/>
                </a:cubicBezTo>
                <a:cubicBezTo>
                  <a:pt x="4251648" y="109422"/>
                  <a:pt x="4859999" y="12158"/>
                  <a:pt x="5369884" y="1078"/>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0A40D36-2BD3-4F77-92AA-A95427EF3D43}"/>
              </a:ext>
            </a:extLst>
          </p:cNvPr>
          <p:cNvSpPr/>
          <p:nvPr userDrawn="1"/>
        </p:nvSpPr>
        <p:spPr>
          <a:xfrm>
            <a:off x="2711624" y="4784458"/>
            <a:ext cx="973269" cy="991612"/>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15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7" name="Figure">
            <a:extLst>
              <a:ext uri="{FF2B5EF4-FFF2-40B4-BE49-F238E27FC236}">
                <a16:creationId xmlns:a16="http://schemas.microsoft.com/office/drawing/2014/main" id="{B833C6E6-D2AD-4F4D-A36B-8F197824B45A}"/>
              </a:ext>
            </a:extLst>
          </p:cNvPr>
          <p:cNvSpPr/>
          <p:nvPr userDrawn="1"/>
        </p:nvSpPr>
        <p:spPr>
          <a:xfrm>
            <a:off x="10319088" y="1254199"/>
            <a:ext cx="671883" cy="6399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0" name="Picture Placeholder 19">
            <a:extLst>
              <a:ext uri="{FF2B5EF4-FFF2-40B4-BE49-F238E27FC236}">
                <a16:creationId xmlns:a16="http://schemas.microsoft.com/office/drawing/2014/main" id="{99B1E94F-6B0A-4BB6-BFB9-6DB8090FBAA7}"/>
              </a:ext>
            </a:extLst>
          </p:cNvPr>
          <p:cNvSpPr>
            <a:spLocks noGrp="1"/>
          </p:cNvSpPr>
          <p:nvPr>
            <p:ph type="pic" sz="quarter" idx="13"/>
          </p:nvPr>
        </p:nvSpPr>
        <p:spPr>
          <a:xfrm>
            <a:off x="3208844" y="1651909"/>
            <a:ext cx="7779006" cy="5206089"/>
          </a:xfrm>
          <a:custGeom>
            <a:avLst/>
            <a:gdLst>
              <a:gd name="connsiteX0" fmla="*/ 6499213 w 7779006"/>
              <a:gd name="connsiteY0" fmla="*/ 1020 h 5206089"/>
              <a:gd name="connsiteX1" fmla="*/ 7779006 w 7779006"/>
              <a:gd name="connsiteY1" fmla="*/ 1995083 h 5206089"/>
              <a:gd name="connsiteX2" fmla="*/ 5373114 w 7779006"/>
              <a:gd name="connsiteY2" fmla="*/ 5176751 h 5206089"/>
              <a:gd name="connsiteX3" fmla="*/ 5288242 w 7779006"/>
              <a:gd name="connsiteY3" fmla="*/ 5206089 h 5206089"/>
              <a:gd name="connsiteX4" fmla="*/ 3576433 w 7779006"/>
              <a:gd name="connsiteY4" fmla="*/ 5206089 h 5206089"/>
              <a:gd name="connsiteX5" fmla="*/ 3473560 w 7779006"/>
              <a:gd name="connsiteY5" fmla="*/ 5176751 h 5206089"/>
              <a:gd name="connsiteX6" fmla="*/ 0 w 7779006"/>
              <a:gd name="connsiteY6" fmla="*/ 1995083 h 5206089"/>
              <a:gd name="connsiteX7" fmla="*/ 4755998 w 7779006"/>
              <a:gd name="connsiteY7" fmla="*/ 520786 h 5206089"/>
              <a:gd name="connsiteX8" fmla="*/ 6499213 w 7779006"/>
              <a:gd name="connsiteY8" fmla="*/ 1020 h 520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006" h="5206089">
                <a:moveTo>
                  <a:pt x="6499213" y="1020"/>
                </a:moveTo>
                <a:cubicBezTo>
                  <a:pt x="7461712" y="34580"/>
                  <a:pt x="7779006" y="892631"/>
                  <a:pt x="7779006" y="1995083"/>
                </a:cubicBezTo>
                <a:cubicBezTo>
                  <a:pt x="7779006" y="3297982"/>
                  <a:pt x="6649940" y="4697672"/>
                  <a:pt x="5373114" y="5176751"/>
                </a:cubicBezTo>
                <a:lnTo>
                  <a:pt x="5288242" y="5206089"/>
                </a:lnTo>
                <a:lnTo>
                  <a:pt x="3576433" y="5206089"/>
                </a:lnTo>
                <a:lnTo>
                  <a:pt x="3473560" y="5176751"/>
                </a:lnTo>
                <a:cubicBezTo>
                  <a:pt x="1905552" y="4697672"/>
                  <a:pt x="0" y="3297982"/>
                  <a:pt x="0" y="1995083"/>
                </a:cubicBezTo>
                <a:cubicBezTo>
                  <a:pt x="0" y="391516"/>
                  <a:pt x="3343892" y="1254157"/>
                  <a:pt x="4755998" y="520786"/>
                </a:cubicBezTo>
                <a:cubicBezTo>
                  <a:pt x="5490907" y="140862"/>
                  <a:pt x="6061713" y="-14234"/>
                  <a:pt x="6499213" y="1020"/>
                </a:cubicBezTo>
                <a:close/>
              </a:path>
            </a:pathLst>
          </a:custGeom>
          <a:solidFill>
            <a:schemeClr val="accent3"/>
          </a:solidFill>
        </p:spPr>
        <p:txBody>
          <a:bodyPr wrap="square" tIns="1645920" anchor="t">
            <a:noAutofit/>
          </a:bodyPr>
          <a:lstStyle>
            <a:lvl1pPr algn="ctr">
              <a:defRPr/>
            </a:lvl1pPr>
          </a:lstStyle>
          <a:p>
            <a:endParaRPr lang="en-US"/>
          </a:p>
        </p:txBody>
      </p:sp>
    </p:spTree>
    <p:extLst>
      <p:ext uri="{BB962C8B-B14F-4D97-AF65-F5344CB8AC3E}">
        <p14:creationId xmlns:p14="http://schemas.microsoft.com/office/powerpoint/2010/main" val="335909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2 w Photo (bi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405909"/>
            <a:ext cx="10515600" cy="1197687"/>
          </a:xfrm>
        </p:spPr>
        <p:txBody>
          <a:bodyPr anchor="b"/>
          <a:lstStyle>
            <a:lvl1pPr>
              <a:defRPr sz="600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1630584"/>
            <a:ext cx="10515600" cy="1500187"/>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2" name="Freeform: Shape 21">
            <a:extLst>
              <a:ext uri="{FF2B5EF4-FFF2-40B4-BE49-F238E27FC236}">
                <a16:creationId xmlns:a16="http://schemas.microsoft.com/office/drawing/2014/main" id="{B09E196A-2B73-4233-A237-4B183A27C60C}"/>
              </a:ext>
            </a:extLst>
          </p:cNvPr>
          <p:cNvSpPr/>
          <p:nvPr userDrawn="1"/>
        </p:nvSpPr>
        <p:spPr>
          <a:xfrm>
            <a:off x="4874400" y="980564"/>
            <a:ext cx="5337219" cy="5877435"/>
          </a:xfrm>
          <a:custGeom>
            <a:avLst/>
            <a:gdLst>
              <a:gd name="connsiteX0" fmla="*/ 2668564 w 5337219"/>
              <a:gd name="connsiteY0" fmla="*/ 4 h 5877435"/>
              <a:gd name="connsiteX1" fmla="*/ 5298463 w 5337219"/>
              <a:gd name="connsiteY1" fmla="*/ 2313679 h 5877435"/>
              <a:gd name="connsiteX2" fmla="*/ 4814532 w 5337219"/>
              <a:gd name="connsiteY2" fmla="*/ 5839447 h 5877435"/>
              <a:gd name="connsiteX3" fmla="*/ 4792182 w 5337219"/>
              <a:gd name="connsiteY3" fmla="*/ 5877435 h 5877435"/>
              <a:gd name="connsiteX4" fmla="*/ 2010121 w 5337219"/>
              <a:gd name="connsiteY4" fmla="*/ 5877435 h 5877435"/>
              <a:gd name="connsiteX5" fmla="*/ 1990508 w 5337219"/>
              <a:gd name="connsiteY5" fmla="*/ 5861996 h 5877435"/>
              <a:gd name="connsiteX6" fmla="*/ 13028 w 5337219"/>
              <a:gd name="connsiteY6" fmla="*/ 2845602 h 5877435"/>
              <a:gd name="connsiteX7" fmla="*/ 2397045 w 5337219"/>
              <a:gd name="connsiteY7" fmla="*/ 13894 h 5877435"/>
              <a:gd name="connsiteX8" fmla="*/ 2668564 w 5337219"/>
              <a:gd name="connsiteY8" fmla="*/ 4 h 587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7219" h="5877435">
                <a:moveTo>
                  <a:pt x="2668564" y="4"/>
                </a:moveTo>
                <a:cubicBezTo>
                  <a:pt x="4014395" y="-2472"/>
                  <a:pt x="5165470" y="985268"/>
                  <a:pt x="5298463" y="2313679"/>
                </a:cubicBezTo>
                <a:cubicBezTo>
                  <a:pt x="5395814" y="3287847"/>
                  <a:pt x="5335779" y="4887236"/>
                  <a:pt x="4814532" y="5839447"/>
                </a:cubicBezTo>
                <a:lnTo>
                  <a:pt x="4792182" y="5877435"/>
                </a:lnTo>
                <a:lnTo>
                  <a:pt x="2010121" y="5877435"/>
                </a:lnTo>
                <a:lnTo>
                  <a:pt x="1990508" y="5861996"/>
                </a:lnTo>
                <a:cubicBezTo>
                  <a:pt x="984465" y="5040513"/>
                  <a:pt x="101529" y="3731409"/>
                  <a:pt x="13028" y="2845602"/>
                </a:cubicBezTo>
                <a:cubicBezTo>
                  <a:pt x="-131154" y="1428631"/>
                  <a:pt x="937953" y="160764"/>
                  <a:pt x="2397045" y="13894"/>
                </a:cubicBezTo>
                <a:cubicBezTo>
                  <a:pt x="2488255" y="4735"/>
                  <a:pt x="2578842" y="169"/>
                  <a:pt x="2668564" y="4"/>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0" name="Freeform: Shape 19">
            <a:extLst>
              <a:ext uri="{FF2B5EF4-FFF2-40B4-BE49-F238E27FC236}">
                <a16:creationId xmlns:a16="http://schemas.microsoft.com/office/drawing/2014/main" id="{7A7148EA-E1BB-48D0-8BFB-BE2CA7C08F52}"/>
              </a:ext>
            </a:extLst>
          </p:cNvPr>
          <p:cNvSpPr/>
          <p:nvPr userDrawn="1"/>
        </p:nvSpPr>
        <p:spPr>
          <a:xfrm>
            <a:off x="3830303" y="2049794"/>
            <a:ext cx="7895563" cy="4808204"/>
          </a:xfrm>
          <a:custGeom>
            <a:avLst/>
            <a:gdLst>
              <a:gd name="connsiteX0" fmla="*/ 5369884 w 7895563"/>
              <a:gd name="connsiteY0" fmla="*/ 1078 h 4808204"/>
              <a:gd name="connsiteX1" fmla="*/ 7862727 w 7895563"/>
              <a:gd name="connsiteY1" fmla="*/ 1675871 h 4808204"/>
              <a:gd name="connsiteX2" fmla="*/ 5732088 w 7895563"/>
              <a:gd name="connsiteY2" fmla="*/ 4760070 h 4808204"/>
              <a:gd name="connsiteX3" fmla="*/ 5620342 w 7895563"/>
              <a:gd name="connsiteY3" fmla="*/ 4808204 h 4808204"/>
              <a:gd name="connsiteX4" fmla="*/ 549240 w 7895563"/>
              <a:gd name="connsiteY4" fmla="*/ 4808204 h 4808204"/>
              <a:gd name="connsiteX5" fmla="*/ 486839 w 7895563"/>
              <a:gd name="connsiteY5" fmla="*/ 4767416 h 4808204"/>
              <a:gd name="connsiteX6" fmla="*/ 98819 w 7895563"/>
              <a:gd name="connsiteY6" fmla="*/ 4313512 h 4808204"/>
              <a:gd name="connsiteX7" fmla="*/ 3527321 w 7895563"/>
              <a:gd name="connsiteY7" fmla="*/ 325893 h 4808204"/>
              <a:gd name="connsiteX8" fmla="*/ 5369884 w 7895563"/>
              <a:gd name="connsiteY8" fmla="*/ 1078 h 480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5563" h="4808204">
                <a:moveTo>
                  <a:pt x="5369884" y="1078"/>
                </a:moveTo>
                <a:cubicBezTo>
                  <a:pt x="7190903" y="-38494"/>
                  <a:pt x="7755976" y="1021217"/>
                  <a:pt x="7862727" y="1675871"/>
                </a:cubicBezTo>
                <a:cubicBezTo>
                  <a:pt x="8103812" y="3154214"/>
                  <a:pt x="6979491" y="4179076"/>
                  <a:pt x="5732088" y="4760070"/>
                </a:cubicBezTo>
                <a:lnTo>
                  <a:pt x="5620342" y="4808204"/>
                </a:lnTo>
                <a:lnTo>
                  <a:pt x="549240" y="4808204"/>
                </a:lnTo>
                <a:lnTo>
                  <a:pt x="486839" y="4767416"/>
                </a:lnTo>
                <a:cubicBezTo>
                  <a:pt x="312414" y="4637640"/>
                  <a:pt x="179004" y="4486459"/>
                  <a:pt x="98819" y="4313512"/>
                </a:cubicBezTo>
                <a:cubicBezTo>
                  <a:pt x="-492886" y="3040495"/>
                  <a:pt x="1689731" y="875246"/>
                  <a:pt x="3527321" y="325893"/>
                </a:cubicBezTo>
                <a:cubicBezTo>
                  <a:pt x="4251648" y="109422"/>
                  <a:pt x="4859999" y="12158"/>
                  <a:pt x="5369884" y="1078"/>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0A40D36-2BD3-4F77-92AA-A95427EF3D43}"/>
              </a:ext>
            </a:extLst>
          </p:cNvPr>
          <p:cNvSpPr/>
          <p:nvPr userDrawn="1"/>
        </p:nvSpPr>
        <p:spPr>
          <a:xfrm>
            <a:off x="2711624" y="4784458"/>
            <a:ext cx="973269" cy="991612"/>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15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7" name="Figure">
            <a:extLst>
              <a:ext uri="{FF2B5EF4-FFF2-40B4-BE49-F238E27FC236}">
                <a16:creationId xmlns:a16="http://schemas.microsoft.com/office/drawing/2014/main" id="{B833C6E6-D2AD-4F4D-A36B-8F197824B45A}"/>
              </a:ext>
            </a:extLst>
          </p:cNvPr>
          <p:cNvSpPr/>
          <p:nvPr userDrawn="1"/>
        </p:nvSpPr>
        <p:spPr>
          <a:xfrm>
            <a:off x="10319088" y="1254199"/>
            <a:ext cx="671883" cy="6399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Picture Placeholder 14">
            <a:extLst>
              <a:ext uri="{FF2B5EF4-FFF2-40B4-BE49-F238E27FC236}">
                <a16:creationId xmlns:a16="http://schemas.microsoft.com/office/drawing/2014/main" id="{D6588FD2-164B-4DDE-9260-E26517416615}"/>
              </a:ext>
            </a:extLst>
          </p:cNvPr>
          <p:cNvSpPr>
            <a:spLocks noGrp="1"/>
          </p:cNvSpPr>
          <p:nvPr>
            <p:ph type="pic" sz="quarter" idx="13"/>
          </p:nvPr>
        </p:nvSpPr>
        <p:spPr>
          <a:xfrm>
            <a:off x="3208844" y="1651909"/>
            <a:ext cx="7779006" cy="5206089"/>
          </a:xfrm>
          <a:custGeom>
            <a:avLst/>
            <a:gdLst>
              <a:gd name="connsiteX0" fmla="*/ 6499213 w 7779006"/>
              <a:gd name="connsiteY0" fmla="*/ 1020 h 5206089"/>
              <a:gd name="connsiteX1" fmla="*/ 7779006 w 7779006"/>
              <a:gd name="connsiteY1" fmla="*/ 1995083 h 5206089"/>
              <a:gd name="connsiteX2" fmla="*/ 5373114 w 7779006"/>
              <a:gd name="connsiteY2" fmla="*/ 5176751 h 5206089"/>
              <a:gd name="connsiteX3" fmla="*/ 5288242 w 7779006"/>
              <a:gd name="connsiteY3" fmla="*/ 5206089 h 5206089"/>
              <a:gd name="connsiteX4" fmla="*/ 3576433 w 7779006"/>
              <a:gd name="connsiteY4" fmla="*/ 5206089 h 5206089"/>
              <a:gd name="connsiteX5" fmla="*/ 3473560 w 7779006"/>
              <a:gd name="connsiteY5" fmla="*/ 5176751 h 5206089"/>
              <a:gd name="connsiteX6" fmla="*/ 0 w 7779006"/>
              <a:gd name="connsiteY6" fmla="*/ 1995083 h 5206089"/>
              <a:gd name="connsiteX7" fmla="*/ 4755998 w 7779006"/>
              <a:gd name="connsiteY7" fmla="*/ 520786 h 5206089"/>
              <a:gd name="connsiteX8" fmla="*/ 6499213 w 7779006"/>
              <a:gd name="connsiteY8" fmla="*/ 1020 h 520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006" h="5206089">
                <a:moveTo>
                  <a:pt x="6499213" y="1020"/>
                </a:moveTo>
                <a:cubicBezTo>
                  <a:pt x="7461712" y="34580"/>
                  <a:pt x="7779006" y="892631"/>
                  <a:pt x="7779006" y="1995083"/>
                </a:cubicBezTo>
                <a:cubicBezTo>
                  <a:pt x="7779006" y="3297982"/>
                  <a:pt x="6649940" y="4697672"/>
                  <a:pt x="5373114" y="5176751"/>
                </a:cubicBezTo>
                <a:lnTo>
                  <a:pt x="5288242" y="5206089"/>
                </a:lnTo>
                <a:lnTo>
                  <a:pt x="3576433" y="5206089"/>
                </a:lnTo>
                <a:lnTo>
                  <a:pt x="3473560" y="5176751"/>
                </a:lnTo>
                <a:cubicBezTo>
                  <a:pt x="1905552" y="4697672"/>
                  <a:pt x="0" y="3297982"/>
                  <a:pt x="0" y="1995083"/>
                </a:cubicBezTo>
                <a:cubicBezTo>
                  <a:pt x="0" y="391516"/>
                  <a:pt x="3343892" y="1254157"/>
                  <a:pt x="4755998" y="520786"/>
                </a:cubicBezTo>
                <a:cubicBezTo>
                  <a:pt x="5490907" y="140862"/>
                  <a:pt x="6061713" y="-14234"/>
                  <a:pt x="6499213" y="1020"/>
                </a:cubicBezTo>
                <a:close/>
              </a:path>
            </a:pathLst>
          </a:custGeom>
          <a:solidFill>
            <a:schemeClr val="accent3"/>
          </a:solidFill>
        </p:spPr>
        <p:txBody>
          <a:bodyPr wrap="square" tIns="1645920" anchor="t">
            <a:noAutofit/>
          </a:bodyPr>
          <a:lstStyle>
            <a:lvl1pPr algn="ctr">
              <a:defRPr/>
            </a:lvl1pPr>
          </a:lstStyle>
          <a:p>
            <a:endParaRPr lang="en-US"/>
          </a:p>
        </p:txBody>
      </p:sp>
    </p:spTree>
    <p:extLst>
      <p:ext uri="{BB962C8B-B14F-4D97-AF65-F5344CB8AC3E}">
        <p14:creationId xmlns:p14="http://schemas.microsoft.com/office/powerpoint/2010/main" val="38271006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grpSp>
        <p:nvGrpSpPr>
          <p:cNvPr id="24" name="Group 23">
            <a:extLst>
              <a:ext uri="{FF2B5EF4-FFF2-40B4-BE49-F238E27FC236}">
                <a16:creationId xmlns:a16="http://schemas.microsoft.com/office/drawing/2014/main" id="{56093E40-6F04-4491-9C8D-06005D9BB3A5}"/>
              </a:ext>
            </a:extLst>
          </p:cNvPr>
          <p:cNvGrpSpPr/>
          <p:nvPr userDrawn="1"/>
        </p:nvGrpSpPr>
        <p:grpSpPr>
          <a:xfrm>
            <a:off x="41945" y="620688"/>
            <a:ext cx="12102727" cy="6237315"/>
            <a:chOff x="695401" y="1241443"/>
            <a:chExt cx="10898227" cy="5616559"/>
          </a:xfrm>
        </p:grpSpPr>
        <p:sp>
          <p:nvSpPr>
            <p:cNvPr id="21" name="Freeform: Shape 20">
              <a:extLst>
                <a:ext uri="{FF2B5EF4-FFF2-40B4-BE49-F238E27FC236}">
                  <a16:creationId xmlns:a16="http://schemas.microsoft.com/office/drawing/2014/main" id="{0E9CB3F7-3ABC-4104-B98A-0121ACF534AE}"/>
                </a:ext>
              </a:extLst>
            </p:cNvPr>
            <p:cNvSpPr/>
            <p:nvPr userDrawn="1"/>
          </p:nvSpPr>
          <p:spPr>
            <a:xfrm>
              <a:off x="1490608" y="1750568"/>
              <a:ext cx="10103020" cy="5107432"/>
            </a:xfrm>
            <a:custGeom>
              <a:avLst/>
              <a:gdLst>
                <a:gd name="connsiteX0" fmla="*/ 6871207 w 10103020"/>
                <a:gd name="connsiteY0" fmla="*/ 1379 h 5107432"/>
                <a:gd name="connsiteX1" fmla="*/ 10061003 w 10103020"/>
                <a:gd name="connsiteY1" fmla="*/ 2144415 h 5107432"/>
                <a:gd name="connsiteX2" fmla="*/ 8937022 w 10103020"/>
                <a:gd name="connsiteY2" fmla="*/ 5053985 h 5107432"/>
                <a:gd name="connsiteX3" fmla="*/ 8872567 w 10103020"/>
                <a:gd name="connsiteY3" fmla="*/ 5107432 h 5107432"/>
                <a:gd name="connsiteX4" fmla="*/ 13161 w 10103020"/>
                <a:gd name="connsiteY4" fmla="*/ 5107432 h 5107432"/>
                <a:gd name="connsiteX5" fmla="*/ 3817 w 10103020"/>
                <a:gd name="connsiteY5" fmla="*/ 5033897 h 5107432"/>
                <a:gd name="connsiteX6" fmla="*/ 4513496 w 10103020"/>
                <a:gd name="connsiteY6" fmla="*/ 417007 h 5107432"/>
                <a:gd name="connsiteX7" fmla="*/ 6871207 w 10103020"/>
                <a:gd name="connsiteY7" fmla="*/ 1379 h 510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3020" h="5107432">
                  <a:moveTo>
                    <a:pt x="6871207" y="1379"/>
                  </a:moveTo>
                  <a:cubicBezTo>
                    <a:pt x="9201349" y="-49256"/>
                    <a:pt x="9924407" y="1306731"/>
                    <a:pt x="10061003" y="2144415"/>
                  </a:cubicBezTo>
                  <a:cubicBezTo>
                    <a:pt x="10257314" y="3348198"/>
                    <a:pt x="9746101" y="4316998"/>
                    <a:pt x="8937022" y="5053985"/>
                  </a:cubicBezTo>
                  <a:lnTo>
                    <a:pt x="8872567" y="5107432"/>
                  </a:lnTo>
                  <a:lnTo>
                    <a:pt x="13161" y="5107432"/>
                  </a:lnTo>
                  <a:lnTo>
                    <a:pt x="3817" y="5033897"/>
                  </a:lnTo>
                  <a:cubicBezTo>
                    <a:pt x="-110911" y="3389245"/>
                    <a:pt x="2382588" y="1054048"/>
                    <a:pt x="4513496" y="417007"/>
                  </a:cubicBezTo>
                  <a:cubicBezTo>
                    <a:pt x="5440331" y="140015"/>
                    <a:pt x="6218767" y="15557"/>
                    <a:pt x="6871207" y="1379"/>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2" name="Freeform: Shape 21">
              <a:extLst>
                <a:ext uri="{FF2B5EF4-FFF2-40B4-BE49-F238E27FC236}">
                  <a16:creationId xmlns:a16="http://schemas.microsoft.com/office/drawing/2014/main" id="{A481A0AE-40AD-4CC1-89EF-16D86FD8CD17}"/>
                </a:ext>
              </a:extLst>
            </p:cNvPr>
            <p:cNvSpPr/>
            <p:nvPr userDrawn="1"/>
          </p:nvSpPr>
          <p:spPr>
            <a:xfrm>
              <a:off x="695401" y="1241443"/>
              <a:ext cx="9953877" cy="5616559"/>
            </a:xfrm>
            <a:custGeom>
              <a:avLst/>
              <a:gdLst>
                <a:gd name="connsiteX0" fmla="*/ 8316277 w 9953877"/>
                <a:gd name="connsiteY0" fmla="*/ 1305 h 5616559"/>
                <a:gd name="connsiteX1" fmla="*/ 9953877 w 9953877"/>
                <a:gd name="connsiteY1" fmla="*/ 2552872 h 5616559"/>
                <a:gd name="connsiteX2" fmla="*/ 8605150 w 9953877"/>
                <a:gd name="connsiteY2" fmla="*/ 5468034 h 5616559"/>
                <a:gd name="connsiteX3" fmla="*/ 8447294 w 9953877"/>
                <a:gd name="connsiteY3" fmla="*/ 5616559 h 5616559"/>
                <a:gd name="connsiteX4" fmla="*/ 2330142 w 9953877"/>
                <a:gd name="connsiteY4" fmla="*/ 5616559 h 5616559"/>
                <a:gd name="connsiteX5" fmla="*/ 2101259 w 9953877"/>
                <a:gd name="connsiteY5" fmla="*/ 5468034 h 5616559"/>
                <a:gd name="connsiteX6" fmla="*/ 0 w 9953877"/>
                <a:gd name="connsiteY6" fmla="*/ 2552872 h 5616559"/>
                <a:gd name="connsiteX7" fmla="*/ 6085691 w 9953877"/>
                <a:gd name="connsiteY7" fmla="*/ 666388 h 5616559"/>
                <a:gd name="connsiteX8" fmla="*/ 8316277 w 9953877"/>
                <a:gd name="connsiteY8" fmla="*/ 1305 h 561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53877" h="5616559">
                  <a:moveTo>
                    <a:pt x="8316277" y="1305"/>
                  </a:moveTo>
                  <a:cubicBezTo>
                    <a:pt x="9547873" y="44247"/>
                    <a:pt x="9953877" y="1142193"/>
                    <a:pt x="9953877" y="2552872"/>
                  </a:cubicBezTo>
                  <a:cubicBezTo>
                    <a:pt x="9953877" y="3578820"/>
                    <a:pt x="9406759" y="4651671"/>
                    <a:pt x="8605150" y="5468034"/>
                  </a:cubicBezTo>
                  <a:lnTo>
                    <a:pt x="8447294" y="5616559"/>
                  </a:lnTo>
                  <a:lnTo>
                    <a:pt x="2330142" y="5616559"/>
                  </a:lnTo>
                  <a:lnTo>
                    <a:pt x="2101259" y="5468034"/>
                  </a:lnTo>
                  <a:cubicBezTo>
                    <a:pt x="923384" y="4651671"/>
                    <a:pt x="0" y="3578820"/>
                    <a:pt x="0" y="2552872"/>
                  </a:cubicBezTo>
                  <a:cubicBezTo>
                    <a:pt x="0" y="500976"/>
                    <a:pt x="4278785" y="1604796"/>
                    <a:pt x="6085691" y="666388"/>
                  </a:cubicBezTo>
                  <a:cubicBezTo>
                    <a:pt x="7026067" y="180244"/>
                    <a:pt x="7756460" y="-18214"/>
                    <a:pt x="8316277" y="130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grpSp>
      <p:sp>
        <p:nvSpPr>
          <p:cNvPr id="23" name="Text Placeholder 22">
            <a:extLst>
              <a:ext uri="{FF2B5EF4-FFF2-40B4-BE49-F238E27FC236}">
                <a16:creationId xmlns:a16="http://schemas.microsoft.com/office/drawing/2014/main" id="{BEA1E088-FCC0-4BEB-ACA0-B59E2AF07CB9}"/>
              </a:ext>
            </a:extLst>
          </p:cNvPr>
          <p:cNvSpPr>
            <a:spLocks noGrp="1"/>
          </p:cNvSpPr>
          <p:nvPr>
            <p:ph type="body" sz="quarter" idx="13"/>
          </p:nvPr>
        </p:nvSpPr>
        <p:spPr>
          <a:xfrm>
            <a:off x="983431" y="1988719"/>
            <a:ext cx="9505181" cy="3699442"/>
          </a:xfrm>
        </p:spPr>
        <p:txBody>
          <a:bodyPr anchor="ctr">
            <a:normAutofit/>
          </a:bodyPr>
          <a:lstStyle>
            <a:lvl1pPr marL="0" indent="0" algn="ctr">
              <a:buNone/>
              <a:defRPr sz="4800"/>
            </a:lvl1pPr>
          </a:lstStyle>
          <a:p>
            <a:pPr lvl="0"/>
            <a:r>
              <a:rPr lang="en-US"/>
              <a:t>Edit Master text styles</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4035675" y="5880905"/>
            <a:ext cx="3400692" cy="647826"/>
          </a:xfrm>
        </p:spPr>
        <p:txBody>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5" name="Figure">
            <a:extLst>
              <a:ext uri="{FF2B5EF4-FFF2-40B4-BE49-F238E27FC236}">
                <a16:creationId xmlns:a16="http://schemas.microsoft.com/office/drawing/2014/main" id="{A97C9F97-6012-41FB-8B5B-65E606A8CDCD}"/>
              </a:ext>
            </a:extLst>
          </p:cNvPr>
          <p:cNvSpPr/>
          <p:nvPr userDrawn="1"/>
        </p:nvSpPr>
        <p:spPr>
          <a:xfrm>
            <a:off x="303229" y="1621497"/>
            <a:ext cx="1049353" cy="1069130"/>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6"/>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6" name="Figure">
            <a:extLst>
              <a:ext uri="{FF2B5EF4-FFF2-40B4-BE49-F238E27FC236}">
                <a16:creationId xmlns:a16="http://schemas.microsoft.com/office/drawing/2014/main" id="{A3638349-9CD9-430D-99DB-C2B0F278F4AC}"/>
              </a:ext>
            </a:extLst>
          </p:cNvPr>
          <p:cNvSpPr/>
          <p:nvPr userDrawn="1"/>
        </p:nvSpPr>
        <p:spPr>
          <a:xfrm rot="10800000">
            <a:off x="1487488" y="1643744"/>
            <a:ext cx="724406" cy="689945"/>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6"/>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a:xfrm>
            <a:off x="838200" y="6356350"/>
            <a:ext cx="2743200" cy="365125"/>
          </a:xfrm>
        </p:spPr>
        <p:txBody>
          <a:bodyPr/>
          <a:lstStyle>
            <a:lvl1pPr>
              <a:defRPr>
                <a:solidFill>
                  <a:schemeClr val="bg2"/>
                </a:solidFill>
              </a:defRPr>
            </a:lvl1pPr>
          </a:lstStyle>
          <a:p>
            <a:r>
              <a:rPr lang="en-US">
                <a:solidFill>
                  <a:srgbClr val="E7E6E6"/>
                </a:solidFill>
              </a:rPr>
              <a:t>Your Date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lvl1pPr>
              <a:defRPr>
                <a:solidFill>
                  <a:schemeClr val="bg2"/>
                </a:solidFill>
              </a:defRPr>
            </a:lvl1pPr>
          </a:lstStyle>
          <a:p>
            <a:fld id="{D325CB3F-26C9-44D7-A7CB-40F86C5CE4B1}" type="slidenum">
              <a:rPr lang="en-US" smtClean="0">
                <a:solidFill>
                  <a:srgbClr val="E7E6E6"/>
                </a:solidFill>
              </a:rPr>
              <a:pPr/>
              <a:t>‹#›</a:t>
            </a:fld>
            <a:endParaRPr lang="en-US">
              <a:solidFill>
                <a:srgbClr val="E7E6E6"/>
              </a:solidFill>
            </a:endParaRPr>
          </a:p>
        </p:txBody>
      </p:sp>
    </p:spTree>
    <p:extLst>
      <p:ext uri="{BB962C8B-B14F-4D97-AF65-F5344CB8AC3E}">
        <p14:creationId xmlns:p14="http://schemas.microsoft.com/office/powerpoint/2010/main" val="1664232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 Big Lett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5552182" cy="2852737"/>
          </a:xfrm>
        </p:spPr>
        <p:txBody>
          <a:bodyPr lIns="0" anchor="b">
            <a:noAutofit/>
          </a:bodyPr>
          <a:lstStyle>
            <a:lvl1pPr>
              <a:defRPr sz="11500" cap="all" baseline="0"/>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grpSp>
        <p:nvGrpSpPr>
          <p:cNvPr id="7" name="Group 6">
            <a:extLst>
              <a:ext uri="{FF2B5EF4-FFF2-40B4-BE49-F238E27FC236}">
                <a16:creationId xmlns:a16="http://schemas.microsoft.com/office/drawing/2014/main" id="{BBD05D1D-5FB4-4F4A-B9D3-9E6F632B7EAC}"/>
              </a:ext>
            </a:extLst>
          </p:cNvPr>
          <p:cNvGrpSpPr/>
          <p:nvPr userDrawn="1"/>
        </p:nvGrpSpPr>
        <p:grpSpPr>
          <a:xfrm>
            <a:off x="5231904" y="-1"/>
            <a:ext cx="6960097" cy="6661131"/>
            <a:chOff x="6384032" y="0"/>
            <a:chExt cx="5807969" cy="5558492"/>
          </a:xfrm>
        </p:grpSpPr>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1" name="Freeform: Shape 20">
              <a:extLst>
                <a:ext uri="{FF2B5EF4-FFF2-40B4-BE49-F238E27FC236}">
                  <a16:creationId xmlns:a16="http://schemas.microsoft.com/office/drawing/2014/main" id="{55505493-CC1B-41AE-918B-437E8B2856BA}"/>
                </a:ext>
              </a:extLst>
            </p:cNvPr>
            <p:cNvSpPr/>
            <p:nvPr userDrawn="1"/>
          </p:nvSpPr>
          <p:spPr>
            <a:xfrm>
              <a:off x="6831384"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a:solidFill>
              <a:schemeClr val="accent3">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accent1">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grpSp>
    </p:spTree>
    <p:extLst>
      <p:ext uri="{BB962C8B-B14F-4D97-AF65-F5344CB8AC3E}">
        <p14:creationId xmlns:p14="http://schemas.microsoft.com/office/powerpoint/2010/main" val="24569511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ADDE6-2F8A-471E-A518-BB13DA06D517}"/>
              </a:ext>
            </a:extLst>
          </p:cNvPr>
          <p:cNvSpPr>
            <a:spLocks noGrp="1"/>
          </p:cNvSpPr>
          <p:nvPr>
            <p:ph type="title"/>
          </p:nvPr>
        </p:nvSpPr>
        <p:spPr/>
        <p:txBody>
          <a:bodyPr>
            <a:normAutofit/>
          </a:bodyPr>
          <a:lstStyle>
            <a:lvl1pPr>
              <a:defRPr sz="4400"/>
            </a:lvl1pPr>
          </a:lstStyle>
          <a:p>
            <a:r>
              <a:rPr lang="en-US"/>
              <a:t>Click to edit Master title style</a:t>
            </a:r>
          </a:p>
        </p:txBody>
      </p:sp>
      <p:sp>
        <p:nvSpPr>
          <p:cNvPr id="3" name="Date Placeholder 2">
            <a:extLst>
              <a:ext uri="{FF2B5EF4-FFF2-40B4-BE49-F238E27FC236}">
                <a16:creationId xmlns:a16="http://schemas.microsoft.com/office/drawing/2014/main" id="{2946C1B7-14B4-4C6B-8DF9-AFB9829EE441}"/>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4" name="Footer Placeholder 3">
            <a:extLst>
              <a:ext uri="{FF2B5EF4-FFF2-40B4-BE49-F238E27FC236}">
                <a16:creationId xmlns:a16="http://schemas.microsoft.com/office/drawing/2014/main" id="{E749B972-84A1-4343-BCEB-B050BA6978E6}"/>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5" name="Slide Number Placeholder 4">
            <a:extLst>
              <a:ext uri="{FF2B5EF4-FFF2-40B4-BE49-F238E27FC236}">
                <a16:creationId xmlns:a16="http://schemas.microsoft.com/office/drawing/2014/main" id="{878FF48D-D008-47E7-B3ED-D6F0B4FF10BB}"/>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1198291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w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BE77-6C43-40AD-ABCF-E64E36A513F3}"/>
              </a:ext>
            </a:extLst>
          </p:cNvPr>
          <p:cNvSpPr>
            <a:spLocks noGrp="1"/>
          </p:cNvSpPr>
          <p:nvPr>
            <p:ph type="title"/>
          </p:nvPr>
        </p:nvSpPr>
        <p:spPr>
          <a:xfrm>
            <a:off x="2925270" y="136525"/>
            <a:ext cx="8428529" cy="1132235"/>
          </a:xfrm>
        </p:spPr>
        <p:txBody>
          <a:bodyPr>
            <a:normAutofit/>
          </a:bodyPr>
          <a:lstStyle>
            <a:lvl1pPr>
              <a:defRPr sz="4400"/>
            </a:lvl1pPr>
          </a:lstStyle>
          <a:p>
            <a:r>
              <a:rPr lang="en-US"/>
              <a:t>Click to edit Master title style</a:t>
            </a:r>
          </a:p>
        </p:txBody>
      </p:sp>
      <p:sp>
        <p:nvSpPr>
          <p:cNvPr id="4" name="Date Placeholder 3">
            <a:extLst>
              <a:ext uri="{FF2B5EF4-FFF2-40B4-BE49-F238E27FC236}">
                <a16:creationId xmlns:a16="http://schemas.microsoft.com/office/drawing/2014/main" id="{99216D0A-CC06-4975-A732-F53359E90DB7}"/>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81154B79-E7FE-48ED-B0DA-7D78B70358E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E6E6126-25F8-4B03-BBC1-DF5D33FFE17F}"/>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17" name="Freeform: Shape 16">
            <a:extLst>
              <a:ext uri="{FF2B5EF4-FFF2-40B4-BE49-F238E27FC236}">
                <a16:creationId xmlns:a16="http://schemas.microsoft.com/office/drawing/2014/main" id="{44C2378E-37F4-4D35-A4CE-098A70BB67C3}"/>
              </a:ext>
            </a:extLst>
          </p:cNvPr>
          <p:cNvSpPr/>
          <p:nvPr userDrawn="1"/>
        </p:nvSpPr>
        <p:spPr>
          <a:xfrm>
            <a:off x="861777" y="-2072"/>
            <a:ext cx="1197858" cy="1389174"/>
          </a:xfrm>
          <a:custGeom>
            <a:avLst/>
            <a:gdLst>
              <a:gd name="connsiteX0" fmla="*/ 272811 w 1197858"/>
              <a:gd name="connsiteY0" fmla="*/ 0 h 1389174"/>
              <a:gd name="connsiteX1" fmla="*/ 924678 w 1197858"/>
              <a:gd name="connsiteY1" fmla="*/ 0 h 1389174"/>
              <a:gd name="connsiteX2" fmla="*/ 974454 w 1197858"/>
              <a:gd name="connsiteY2" fmla="*/ 32247 h 1389174"/>
              <a:gd name="connsiteX3" fmla="*/ 1189160 w 1197858"/>
              <a:gd name="connsiteY3" fmla="*/ 421913 h 1389174"/>
              <a:gd name="connsiteX4" fmla="*/ 850459 w 1197858"/>
              <a:gd name="connsiteY4" fmla="*/ 1387791 h 1389174"/>
              <a:gd name="connsiteX5" fmla="*/ 2923 w 1197858"/>
              <a:gd name="connsiteY5" fmla="*/ 541295 h 1389174"/>
              <a:gd name="connsiteX6" fmla="*/ 216245 w 1197858"/>
              <a:gd name="connsiteY6" fmla="*/ 37481 h 138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858" h="1389174">
                <a:moveTo>
                  <a:pt x="272811" y="0"/>
                </a:moveTo>
                <a:lnTo>
                  <a:pt x="924678" y="0"/>
                </a:lnTo>
                <a:lnTo>
                  <a:pt x="974454" y="32247"/>
                </a:lnTo>
                <a:cubicBezTo>
                  <a:pt x="1092328" y="125644"/>
                  <a:pt x="1173241" y="262904"/>
                  <a:pt x="1189160" y="421913"/>
                </a:cubicBezTo>
                <a:cubicBezTo>
                  <a:pt x="1220940" y="739931"/>
                  <a:pt x="1177988" y="1354828"/>
                  <a:pt x="850459" y="1387791"/>
                </a:cubicBezTo>
                <a:cubicBezTo>
                  <a:pt x="522929" y="1420682"/>
                  <a:pt x="34704" y="859385"/>
                  <a:pt x="2923" y="541295"/>
                </a:cubicBezTo>
                <a:cubicBezTo>
                  <a:pt x="-17301" y="342534"/>
                  <a:pt x="68843" y="156845"/>
                  <a:pt x="216245" y="37481"/>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igure">
            <a:extLst>
              <a:ext uri="{FF2B5EF4-FFF2-40B4-BE49-F238E27FC236}">
                <a16:creationId xmlns:a16="http://schemas.microsoft.com/office/drawing/2014/main" id="{F4657BEA-DC8F-4BE7-BF7C-680143DD0533}"/>
              </a:ext>
            </a:extLst>
          </p:cNvPr>
          <p:cNvSpPr/>
          <p:nvPr userDrawn="1"/>
        </p:nvSpPr>
        <p:spPr>
          <a:xfrm>
            <a:off x="627460" y="140534"/>
            <a:ext cx="1772074" cy="1204775"/>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D24ED71-D1A6-4B3D-92ED-855ED2F859DB}"/>
              </a:ext>
            </a:extLst>
          </p:cNvPr>
          <p:cNvSpPr/>
          <p:nvPr userDrawn="1"/>
        </p:nvSpPr>
        <p:spPr>
          <a:xfrm>
            <a:off x="487968" y="51259"/>
            <a:ext cx="1745881" cy="1200451"/>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8" name="Figure">
            <a:extLst>
              <a:ext uri="{FF2B5EF4-FFF2-40B4-BE49-F238E27FC236}">
                <a16:creationId xmlns:a16="http://schemas.microsoft.com/office/drawing/2014/main" id="{4E29128A-65FF-46D9-9AC5-CD5F360D05FD}"/>
              </a:ext>
            </a:extLst>
          </p:cNvPr>
          <p:cNvSpPr/>
          <p:nvPr userDrawn="1"/>
        </p:nvSpPr>
        <p:spPr>
          <a:xfrm>
            <a:off x="889707" y="1402361"/>
            <a:ext cx="218435" cy="2225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9" name="Figure">
            <a:extLst>
              <a:ext uri="{FF2B5EF4-FFF2-40B4-BE49-F238E27FC236}">
                <a16:creationId xmlns:a16="http://schemas.microsoft.com/office/drawing/2014/main" id="{B3BA8C1E-A710-4F84-9924-34F2C3A20531}"/>
              </a:ext>
            </a:extLst>
          </p:cNvPr>
          <p:cNvSpPr/>
          <p:nvPr userDrawn="1"/>
        </p:nvSpPr>
        <p:spPr>
          <a:xfrm>
            <a:off x="2281390" y="140534"/>
            <a:ext cx="150794" cy="1436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2" name="Text Placeholder 21">
            <a:extLst>
              <a:ext uri="{FF2B5EF4-FFF2-40B4-BE49-F238E27FC236}">
                <a16:creationId xmlns:a16="http://schemas.microsoft.com/office/drawing/2014/main" id="{0A941A22-1624-42ED-B289-69DC7E776C8D}"/>
              </a:ext>
            </a:extLst>
          </p:cNvPr>
          <p:cNvSpPr>
            <a:spLocks noGrp="1"/>
          </p:cNvSpPr>
          <p:nvPr userDrawn="1">
            <p:ph type="body" sz="quarter" idx="13" hasCustomPrompt="1"/>
          </p:nvPr>
        </p:nvSpPr>
        <p:spPr>
          <a:xfrm>
            <a:off x="878553" y="141289"/>
            <a:ext cx="1163046" cy="1127472"/>
          </a:xfrm>
        </p:spPr>
        <p:txBody>
          <a:bodyPr vert="horz" lIns="91440" tIns="45720" rIns="91440" bIns="45720" rtlCol="0" anchor="ctr">
            <a:normAutofit/>
          </a:bodyPr>
          <a:lstStyle>
            <a:lvl1pPr marL="0" indent="0" algn="ctr">
              <a:buNone/>
              <a:defRPr lang="en-US" sz="5400" b="1">
                <a:ea typeface="+mj-ea"/>
                <a:cs typeface="+mj-cs"/>
              </a:defRPr>
            </a:lvl1pPr>
          </a:lstStyle>
          <a:p>
            <a:pPr marL="228600" lvl="0" indent="-228600">
              <a:spcBef>
                <a:spcPct val="0"/>
              </a:spcBef>
            </a:pPr>
            <a:r>
              <a:rPr lang="en-US"/>
              <a:t>#</a:t>
            </a:r>
          </a:p>
        </p:txBody>
      </p:sp>
    </p:spTree>
    <p:extLst>
      <p:ext uri="{BB962C8B-B14F-4D97-AF65-F5344CB8AC3E}">
        <p14:creationId xmlns:p14="http://schemas.microsoft.com/office/powerpoint/2010/main" val="32758558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D417A-FFFC-4C38-B511-2722630CD6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9C8D7D-4E0A-454B-A79D-902EC54DE94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04BDBD-06AB-4C31-B0F2-5DD5B4BE074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811E0C-F3A6-4B16-B9AB-5E3667F09108}"/>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6" name="Footer Placeholder 5">
            <a:extLst>
              <a:ext uri="{FF2B5EF4-FFF2-40B4-BE49-F238E27FC236}">
                <a16:creationId xmlns:a16="http://schemas.microsoft.com/office/drawing/2014/main" id="{E2E38BFA-BFF6-490C-A0BA-416294EFCEB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7" name="Slide Number Placeholder 6">
            <a:extLst>
              <a:ext uri="{FF2B5EF4-FFF2-40B4-BE49-F238E27FC236}">
                <a16:creationId xmlns:a16="http://schemas.microsoft.com/office/drawing/2014/main" id="{495CF87B-2F0A-4942-B880-E8B34C5BDF08}"/>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2212451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ED006-0636-42F1-9CDF-76666726A0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D36E0F-BBDE-45B8-A505-73F0AE507B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A88661E-F16E-4409-B697-46876AB7A3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5D03C0-D476-4B22-AB2A-BA13BA5C62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4A3DD0-1B03-47CD-9B52-1B55BFD74CE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A505A7-5B4D-4CC0-855A-D8B27D3CA3E6}"/>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8" name="Footer Placeholder 7">
            <a:extLst>
              <a:ext uri="{FF2B5EF4-FFF2-40B4-BE49-F238E27FC236}">
                <a16:creationId xmlns:a16="http://schemas.microsoft.com/office/drawing/2014/main" id="{9CBB9F58-8B33-4A6B-83B6-DACBFF55C450}"/>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9" name="Slide Number Placeholder 8">
            <a:extLst>
              <a:ext uri="{FF2B5EF4-FFF2-40B4-BE49-F238E27FC236}">
                <a16:creationId xmlns:a16="http://schemas.microsoft.com/office/drawing/2014/main" id="{9EC49A68-E101-43C8-B949-D8505E24BD08}"/>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993495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46EE81-A2B0-4F51-BB97-C103687ABB0A}" type="datetimeFigureOut">
              <a:rPr lang="en-US" smtClean="0"/>
              <a:t>9/26/22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FC6D4-58D4-4457-9D62-58396A570739}" type="slidenum">
              <a:rPr lang="en-US" smtClean="0"/>
              <a:t>‹#›</a:t>
            </a:fld>
            <a:endParaRPr lang="en-US"/>
          </a:p>
        </p:txBody>
      </p:sp>
    </p:spTree>
    <p:extLst>
      <p:ext uri="{BB962C8B-B14F-4D97-AF65-F5344CB8AC3E}">
        <p14:creationId xmlns:p14="http://schemas.microsoft.com/office/powerpoint/2010/main" val="14507330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C187B-8DFC-4E18-8A9E-DEF483D42D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8CF1B9-C192-4ED5-8F68-EECA74181C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B9952C-E188-44F7-B6AC-FEAD53B95E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D02327-A8DE-42E1-B8ED-620CCCFD0469}"/>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6" name="Footer Placeholder 5">
            <a:extLst>
              <a:ext uri="{FF2B5EF4-FFF2-40B4-BE49-F238E27FC236}">
                <a16:creationId xmlns:a16="http://schemas.microsoft.com/office/drawing/2014/main" id="{47443995-4F62-42E0-B06A-F6DF5AE820FF}"/>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7" name="Slide Number Placeholder 6">
            <a:extLst>
              <a:ext uri="{FF2B5EF4-FFF2-40B4-BE49-F238E27FC236}">
                <a16:creationId xmlns:a16="http://schemas.microsoft.com/office/drawing/2014/main" id="{C38A0555-7BBD-4C3E-81F3-FF0C1E2D0C5E}"/>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29701774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63F18-26BE-440C-8365-DBFFCAFF1C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D0AD9F-8698-4DE9-B5C3-5A411C6C5A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1F8511-FDD6-4BC9-9817-97FAF38EE4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6E8457-7F83-48BF-B23C-E2D90546E0C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6" name="Footer Placeholder 5">
            <a:extLst>
              <a:ext uri="{FF2B5EF4-FFF2-40B4-BE49-F238E27FC236}">
                <a16:creationId xmlns:a16="http://schemas.microsoft.com/office/drawing/2014/main" id="{4AE49A64-2BF7-4F52-8193-200FAF370E92}"/>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7" name="Slide Number Placeholder 6">
            <a:extLst>
              <a:ext uri="{FF2B5EF4-FFF2-40B4-BE49-F238E27FC236}">
                <a16:creationId xmlns:a16="http://schemas.microsoft.com/office/drawing/2014/main" id="{B37E87D1-7122-4984-8CBE-AAA7EC69DBD2}"/>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37871340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75A18-C7BB-4A58-BFDC-25892F9D13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4CCC6E-55D7-4343-85BB-C0C54327A8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68ACC-43DC-4377-8A40-C0B6C151C9AA}"/>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1D07C815-BA82-4032-9939-8245E0FB2EB7}"/>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00AD39EA-5B18-4FD5-A2CE-AEC5F7F8870A}"/>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7392227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5393DF-F0D3-438F-A020-FADDF18C8C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36B2C9-FF10-47A1-BB7D-7B37D1FBBFC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E18FE7-5958-4284-9AC4-3C364206D492}"/>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2A6196B1-38F8-4FA2-9040-4D7BE424BA3D}"/>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11BD1661-8695-4862-93E8-E000D83FD3A9}"/>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29546672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1">
    <p:bg>
      <p:bgPr>
        <a:solidFill>
          <a:schemeClr val="accent1"/>
        </a:solidFill>
        <a:effectLst/>
      </p:bgPr>
    </p:bg>
    <p:spTree>
      <p:nvGrpSpPr>
        <p:cNvPr id="1" name=""/>
        <p:cNvGrpSpPr/>
        <p:nvPr/>
      </p:nvGrpSpPr>
      <p:grpSpPr>
        <a:xfrm>
          <a:off x="0" y="0"/>
          <a:ext cx="0" cy="0"/>
          <a:chOff x="0" y="0"/>
          <a:chExt cx="0" cy="0"/>
        </a:xfrm>
      </p:grpSpPr>
      <p:sp>
        <p:nvSpPr>
          <p:cNvPr id="7" name="Figure">
            <a:extLst>
              <a:ext uri="{FF2B5EF4-FFF2-40B4-BE49-F238E27FC236}">
                <a16:creationId xmlns:a16="http://schemas.microsoft.com/office/drawing/2014/main" id="{0DFD6B67-4EBF-4059-B726-B133E1C8983A}"/>
              </a:ext>
            </a:extLst>
          </p:cNvPr>
          <p:cNvSpPr/>
          <p:nvPr userDrawn="1"/>
        </p:nvSpPr>
        <p:spPr>
          <a:xfrm>
            <a:off x="3867079" y="785076"/>
            <a:ext cx="4801950" cy="5958872"/>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6"/>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8" name="Figure">
            <a:extLst>
              <a:ext uri="{FF2B5EF4-FFF2-40B4-BE49-F238E27FC236}">
                <a16:creationId xmlns:a16="http://schemas.microsoft.com/office/drawing/2014/main" id="{A6AFB5AB-00A5-42C5-8B89-0D4DEAD0012C}"/>
              </a:ext>
            </a:extLst>
          </p:cNvPr>
          <p:cNvSpPr/>
          <p:nvPr userDrawn="1"/>
        </p:nvSpPr>
        <p:spPr>
          <a:xfrm>
            <a:off x="2927648" y="1746876"/>
            <a:ext cx="7103771" cy="4829623"/>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9" name="Figure">
            <a:extLst>
              <a:ext uri="{FF2B5EF4-FFF2-40B4-BE49-F238E27FC236}">
                <a16:creationId xmlns:a16="http://schemas.microsoft.com/office/drawing/2014/main" id="{F853A99F-53BE-43F4-B45A-A2127E017721}"/>
              </a:ext>
            </a:extLst>
          </p:cNvPr>
          <p:cNvSpPr/>
          <p:nvPr userDrawn="1"/>
        </p:nvSpPr>
        <p:spPr>
          <a:xfrm>
            <a:off x="2368461" y="1388997"/>
            <a:ext cx="6998772" cy="4812289"/>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0" name="Figure">
            <a:extLst>
              <a:ext uri="{FF2B5EF4-FFF2-40B4-BE49-F238E27FC236}">
                <a16:creationId xmlns:a16="http://schemas.microsoft.com/office/drawing/2014/main" id="{523540BF-0941-4408-B229-3B101068B600}"/>
              </a:ext>
            </a:extLst>
          </p:cNvPr>
          <p:cNvSpPr/>
          <p:nvPr userDrawn="1"/>
        </p:nvSpPr>
        <p:spPr>
          <a:xfrm>
            <a:off x="6730112" y="114053"/>
            <a:ext cx="1313884" cy="1186203"/>
          </a:xfrm>
          <a:custGeom>
            <a:avLst/>
            <a:gdLst/>
            <a:ahLst/>
            <a:cxnLst>
              <a:cxn ang="0">
                <a:pos x="wd2" y="hd2"/>
              </a:cxn>
              <a:cxn ang="5400000">
                <a:pos x="wd2" y="hd2"/>
              </a:cxn>
              <a:cxn ang="10800000">
                <a:pos x="wd2" y="hd2"/>
              </a:cxn>
              <a:cxn ang="16200000">
                <a:pos x="wd2" y="hd2"/>
              </a:cxn>
            </a:cxnLst>
            <a:rect l="0" t="0" r="r" b="b"/>
            <a:pathLst>
              <a:path w="18415" h="19060" extrusionOk="0">
                <a:moveTo>
                  <a:pt x="1251" y="17706"/>
                </a:moveTo>
                <a:cubicBezTo>
                  <a:pt x="3633" y="20258"/>
                  <a:pt x="13007" y="19180"/>
                  <a:pt x="16737" y="14651"/>
                </a:cubicBezTo>
                <a:cubicBezTo>
                  <a:pt x="20468" y="10087"/>
                  <a:pt x="17145" y="3797"/>
                  <a:pt x="14794" y="1210"/>
                </a:cubicBezTo>
                <a:cubicBezTo>
                  <a:pt x="12411" y="-1342"/>
                  <a:pt x="7458" y="275"/>
                  <a:pt x="3727" y="4804"/>
                </a:cubicBezTo>
                <a:cubicBezTo>
                  <a:pt x="-3" y="9368"/>
                  <a:pt x="-1132" y="15155"/>
                  <a:pt x="1251" y="17706"/>
                </a:cubicBezTo>
                <a:close/>
              </a:path>
            </a:pathLst>
          </a:custGeom>
          <a:solidFill>
            <a:schemeClr val="accent5">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BD5C64BF-08E2-4135-B576-782BCC1358BD}"/>
              </a:ext>
            </a:extLst>
          </p:cNvPr>
          <p:cNvSpPr/>
          <p:nvPr userDrawn="1"/>
        </p:nvSpPr>
        <p:spPr>
          <a:xfrm>
            <a:off x="1921112" y="420729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284B6DC6-7C4D-44E7-9164-F5FAB39BEF1C}"/>
              </a:ext>
            </a:extLst>
          </p:cNvPr>
          <p:cNvSpPr/>
          <p:nvPr userDrawn="1"/>
        </p:nvSpPr>
        <p:spPr>
          <a:xfrm>
            <a:off x="8765547" y="1031118"/>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 name="Title 1">
            <a:extLst>
              <a:ext uri="{FF2B5EF4-FFF2-40B4-BE49-F238E27FC236}">
                <a16:creationId xmlns:a16="http://schemas.microsoft.com/office/drawing/2014/main" id="{D79A6E0A-A784-4C45-AFF8-2658713EFA2A}"/>
              </a:ext>
            </a:extLst>
          </p:cNvPr>
          <p:cNvSpPr>
            <a:spLocks noGrp="1"/>
          </p:cNvSpPr>
          <p:nvPr>
            <p:ph type="ctrTitle"/>
          </p:nvPr>
        </p:nvSpPr>
        <p:spPr>
          <a:xfrm>
            <a:off x="3161928" y="2072667"/>
            <a:ext cx="5868144" cy="2387600"/>
          </a:xfrm>
        </p:spPr>
        <p:txBody>
          <a:bodyPr anchor="b"/>
          <a:lstStyle>
            <a:lvl1pPr algn="ctr">
              <a:defRPr sz="60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F5C34C85-A365-4BBD-B9CF-8C6283402AC8}"/>
              </a:ext>
            </a:extLst>
          </p:cNvPr>
          <p:cNvSpPr>
            <a:spLocks noGrp="1"/>
          </p:cNvSpPr>
          <p:nvPr>
            <p:ph type="subTitle" idx="1"/>
          </p:nvPr>
        </p:nvSpPr>
        <p:spPr>
          <a:xfrm>
            <a:off x="3161928" y="4552342"/>
            <a:ext cx="5868144"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7BA3C7-7567-46E4-A65B-A3825FBDF703}"/>
              </a:ext>
            </a:extLst>
          </p:cNvPr>
          <p:cNvSpPr>
            <a:spLocks noGrp="1"/>
          </p:cNvSpPr>
          <p:nvPr>
            <p:ph type="dt" sz="half" idx="10"/>
          </p:nvPr>
        </p:nvSpPr>
        <p:spPr/>
        <p:txBody>
          <a:bodyPr/>
          <a:lstStyle>
            <a:lvl1pPr>
              <a:defRPr>
                <a:solidFill>
                  <a:schemeClr val="accent5"/>
                </a:solidFill>
              </a:defRPr>
            </a:lvl1pPr>
          </a:lstStyle>
          <a:p>
            <a:r>
              <a:rPr lang="en-US">
                <a:solidFill>
                  <a:srgbClr val="615474"/>
                </a:solidFill>
              </a:rPr>
              <a:t>Your Date Here</a:t>
            </a:r>
          </a:p>
        </p:txBody>
      </p:sp>
      <p:sp>
        <p:nvSpPr>
          <p:cNvPr id="5" name="Footer Placeholder 4">
            <a:extLst>
              <a:ext uri="{FF2B5EF4-FFF2-40B4-BE49-F238E27FC236}">
                <a16:creationId xmlns:a16="http://schemas.microsoft.com/office/drawing/2014/main" id="{0F500830-2640-4EEC-B623-30A512C08777}"/>
              </a:ext>
            </a:extLst>
          </p:cNvPr>
          <p:cNvSpPr>
            <a:spLocks noGrp="1"/>
          </p:cNvSpPr>
          <p:nvPr>
            <p:ph type="ftr" sz="quarter" idx="11"/>
          </p:nvPr>
        </p:nvSpPr>
        <p:spPr>
          <a:xfrm>
            <a:off x="8328248" y="6356350"/>
            <a:ext cx="3025552" cy="365125"/>
          </a:xfrm>
        </p:spPr>
        <p:txBody>
          <a:bodyPr/>
          <a:lstStyle>
            <a:lvl1pPr algn="r">
              <a:defRPr>
                <a:solidFill>
                  <a:schemeClr val="accent5"/>
                </a:solidFill>
              </a:defRPr>
            </a:lvl1pPr>
          </a:lstStyle>
          <a:p>
            <a:r>
              <a:rPr lang="en-US">
                <a:solidFill>
                  <a:srgbClr val="615474"/>
                </a:solidFill>
              </a:rPr>
              <a:t>Your Footer Here</a:t>
            </a:r>
          </a:p>
        </p:txBody>
      </p:sp>
    </p:spTree>
    <p:extLst>
      <p:ext uri="{BB962C8B-B14F-4D97-AF65-F5344CB8AC3E}">
        <p14:creationId xmlns:p14="http://schemas.microsoft.com/office/powerpoint/2010/main" val="32341449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7" name="Figure">
            <a:extLst>
              <a:ext uri="{FF2B5EF4-FFF2-40B4-BE49-F238E27FC236}">
                <a16:creationId xmlns:a16="http://schemas.microsoft.com/office/drawing/2014/main" id="{0DFD6B67-4EBF-4059-B726-B133E1C8983A}"/>
              </a:ext>
            </a:extLst>
          </p:cNvPr>
          <p:cNvSpPr/>
          <p:nvPr userDrawn="1"/>
        </p:nvSpPr>
        <p:spPr>
          <a:xfrm>
            <a:off x="3867079" y="785076"/>
            <a:ext cx="4801950" cy="5958872"/>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6"/>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8" name="Figure">
            <a:extLst>
              <a:ext uri="{FF2B5EF4-FFF2-40B4-BE49-F238E27FC236}">
                <a16:creationId xmlns:a16="http://schemas.microsoft.com/office/drawing/2014/main" id="{A6AFB5AB-00A5-42C5-8B89-0D4DEAD0012C}"/>
              </a:ext>
            </a:extLst>
          </p:cNvPr>
          <p:cNvSpPr/>
          <p:nvPr userDrawn="1"/>
        </p:nvSpPr>
        <p:spPr>
          <a:xfrm>
            <a:off x="2927648" y="1746876"/>
            <a:ext cx="7103771" cy="4829623"/>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9" name="Figure">
            <a:extLst>
              <a:ext uri="{FF2B5EF4-FFF2-40B4-BE49-F238E27FC236}">
                <a16:creationId xmlns:a16="http://schemas.microsoft.com/office/drawing/2014/main" id="{F853A99F-53BE-43F4-B45A-A2127E017721}"/>
              </a:ext>
            </a:extLst>
          </p:cNvPr>
          <p:cNvSpPr/>
          <p:nvPr userDrawn="1"/>
        </p:nvSpPr>
        <p:spPr>
          <a:xfrm>
            <a:off x="2368461" y="1388997"/>
            <a:ext cx="6998772" cy="4812289"/>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0" name="Figure">
            <a:extLst>
              <a:ext uri="{FF2B5EF4-FFF2-40B4-BE49-F238E27FC236}">
                <a16:creationId xmlns:a16="http://schemas.microsoft.com/office/drawing/2014/main" id="{523540BF-0941-4408-B229-3B101068B600}"/>
              </a:ext>
            </a:extLst>
          </p:cNvPr>
          <p:cNvSpPr/>
          <p:nvPr userDrawn="1"/>
        </p:nvSpPr>
        <p:spPr>
          <a:xfrm>
            <a:off x="6730112" y="114053"/>
            <a:ext cx="1313884" cy="1186203"/>
          </a:xfrm>
          <a:custGeom>
            <a:avLst/>
            <a:gdLst/>
            <a:ahLst/>
            <a:cxnLst>
              <a:cxn ang="0">
                <a:pos x="wd2" y="hd2"/>
              </a:cxn>
              <a:cxn ang="5400000">
                <a:pos x="wd2" y="hd2"/>
              </a:cxn>
              <a:cxn ang="10800000">
                <a:pos x="wd2" y="hd2"/>
              </a:cxn>
              <a:cxn ang="16200000">
                <a:pos x="wd2" y="hd2"/>
              </a:cxn>
            </a:cxnLst>
            <a:rect l="0" t="0" r="r" b="b"/>
            <a:pathLst>
              <a:path w="18415" h="19060" extrusionOk="0">
                <a:moveTo>
                  <a:pt x="1251" y="17706"/>
                </a:moveTo>
                <a:cubicBezTo>
                  <a:pt x="3633" y="20258"/>
                  <a:pt x="13007" y="19180"/>
                  <a:pt x="16737" y="14651"/>
                </a:cubicBezTo>
                <a:cubicBezTo>
                  <a:pt x="20468" y="10087"/>
                  <a:pt x="17145" y="3797"/>
                  <a:pt x="14794" y="1210"/>
                </a:cubicBezTo>
                <a:cubicBezTo>
                  <a:pt x="12411" y="-1342"/>
                  <a:pt x="7458" y="275"/>
                  <a:pt x="3727" y="4804"/>
                </a:cubicBezTo>
                <a:cubicBezTo>
                  <a:pt x="-3" y="9368"/>
                  <a:pt x="-1132" y="15155"/>
                  <a:pt x="1251" y="17706"/>
                </a:cubicBezTo>
                <a:close/>
              </a:path>
            </a:pathLst>
          </a:custGeom>
          <a:solidFill>
            <a:schemeClr val="accent1">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BD5C64BF-08E2-4135-B576-782BCC1358BD}"/>
              </a:ext>
            </a:extLst>
          </p:cNvPr>
          <p:cNvSpPr/>
          <p:nvPr userDrawn="1"/>
        </p:nvSpPr>
        <p:spPr>
          <a:xfrm>
            <a:off x="1921112" y="420729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284B6DC6-7C4D-44E7-9164-F5FAB39BEF1C}"/>
              </a:ext>
            </a:extLst>
          </p:cNvPr>
          <p:cNvSpPr/>
          <p:nvPr userDrawn="1"/>
        </p:nvSpPr>
        <p:spPr>
          <a:xfrm>
            <a:off x="8765547" y="1031118"/>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 name="Title 1">
            <a:extLst>
              <a:ext uri="{FF2B5EF4-FFF2-40B4-BE49-F238E27FC236}">
                <a16:creationId xmlns:a16="http://schemas.microsoft.com/office/drawing/2014/main" id="{D79A6E0A-A784-4C45-AFF8-2658713EFA2A}"/>
              </a:ext>
            </a:extLst>
          </p:cNvPr>
          <p:cNvSpPr>
            <a:spLocks noGrp="1"/>
          </p:cNvSpPr>
          <p:nvPr>
            <p:ph type="ctrTitle"/>
          </p:nvPr>
        </p:nvSpPr>
        <p:spPr>
          <a:xfrm>
            <a:off x="3161928" y="2072667"/>
            <a:ext cx="5868144" cy="2387600"/>
          </a:xfrm>
        </p:spPr>
        <p:txBody>
          <a:bodyPr anchor="b"/>
          <a:lstStyle>
            <a:lvl1pPr algn="ctr">
              <a:defRPr sz="60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F5C34C85-A365-4BBD-B9CF-8C6283402AC8}"/>
              </a:ext>
            </a:extLst>
          </p:cNvPr>
          <p:cNvSpPr>
            <a:spLocks noGrp="1"/>
          </p:cNvSpPr>
          <p:nvPr>
            <p:ph type="subTitle" idx="1"/>
          </p:nvPr>
        </p:nvSpPr>
        <p:spPr>
          <a:xfrm>
            <a:off x="3161928" y="4552342"/>
            <a:ext cx="5868144"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7BA3C7-7567-46E4-A65B-A3825FBDF703}"/>
              </a:ext>
            </a:extLst>
          </p:cNvPr>
          <p:cNvSpPr>
            <a:spLocks noGrp="1"/>
          </p:cNvSpPr>
          <p:nvPr>
            <p:ph type="dt" sz="half" idx="10"/>
          </p:nvPr>
        </p:nvSpPr>
        <p:spPr/>
        <p:txBody>
          <a:bodyPr/>
          <a:lstStyle>
            <a:lvl1pPr>
              <a:defRPr>
                <a:solidFill>
                  <a:schemeClr val="accent5"/>
                </a:solidFill>
              </a:defRPr>
            </a:lvl1pPr>
          </a:lstStyle>
          <a:p>
            <a:r>
              <a:rPr lang="en-US">
                <a:solidFill>
                  <a:srgbClr val="615474"/>
                </a:solidFill>
              </a:rPr>
              <a:t>Your Date Here</a:t>
            </a:r>
          </a:p>
        </p:txBody>
      </p:sp>
      <p:sp>
        <p:nvSpPr>
          <p:cNvPr id="5" name="Footer Placeholder 4">
            <a:extLst>
              <a:ext uri="{FF2B5EF4-FFF2-40B4-BE49-F238E27FC236}">
                <a16:creationId xmlns:a16="http://schemas.microsoft.com/office/drawing/2014/main" id="{0F500830-2640-4EEC-B623-30A512C08777}"/>
              </a:ext>
            </a:extLst>
          </p:cNvPr>
          <p:cNvSpPr>
            <a:spLocks noGrp="1"/>
          </p:cNvSpPr>
          <p:nvPr>
            <p:ph type="ftr" sz="quarter" idx="11"/>
          </p:nvPr>
        </p:nvSpPr>
        <p:spPr>
          <a:xfrm>
            <a:off x="8328248" y="6356350"/>
            <a:ext cx="3025552" cy="365125"/>
          </a:xfrm>
        </p:spPr>
        <p:txBody>
          <a:bodyPr/>
          <a:lstStyle>
            <a:lvl1pPr algn="r">
              <a:defRPr>
                <a:solidFill>
                  <a:schemeClr val="accent5"/>
                </a:solidFill>
              </a:defRPr>
            </a:lvl1pPr>
          </a:lstStyle>
          <a:p>
            <a:r>
              <a:rPr lang="en-US">
                <a:solidFill>
                  <a:srgbClr val="615474"/>
                </a:solidFill>
              </a:rPr>
              <a:t>Your Footer Here</a:t>
            </a:r>
          </a:p>
        </p:txBody>
      </p:sp>
    </p:spTree>
    <p:extLst>
      <p:ext uri="{BB962C8B-B14F-4D97-AF65-F5344CB8AC3E}">
        <p14:creationId xmlns:p14="http://schemas.microsoft.com/office/powerpoint/2010/main" val="30508710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BE77-6C43-40AD-ABCF-E64E36A513F3}"/>
              </a:ext>
            </a:extLst>
          </p:cNvPr>
          <p:cNvSpPr>
            <a:spLocks noGrp="1"/>
          </p:cNvSpPr>
          <p:nvPr>
            <p:ph type="title"/>
          </p:nvPr>
        </p:nvSpPr>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BE762276-1662-4EB6-B7CB-4BCCA4334D0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16D0A-CC06-4975-A732-F53359E90DB7}"/>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81154B79-E7FE-48ED-B0DA-7D78B70358E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E6E6126-25F8-4B03-BBC1-DF5D33FFE17F}"/>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36405903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w Numb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BE77-6C43-40AD-ABCF-E64E36A513F3}"/>
              </a:ext>
            </a:extLst>
          </p:cNvPr>
          <p:cNvSpPr>
            <a:spLocks noGrp="1"/>
          </p:cNvSpPr>
          <p:nvPr>
            <p:ph type="title"/>
          </p:nvPr>
        </p:nvSpPr>
        <p:spPr>
          <a:xfrm>
            <a:off x="2925270" y="136525"/>
            <a:ext cx="8428529" cy="1132235"/>
          </a:xfrm>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BE762276-1662-4EB6-B7CB-4BCCA4334D09}"/>
              </a:ext>
            </a:extLst>
          </p:cNvPr>
          <p:cNvSpPr>
            <a:spLocks noGrp="1"/>
          </p:cNvSpPr>
          <p:nvPr>
            <p:ph idx="1"/>
          </p:nvPr>
        </p:nvSpPr>
        <p:spPr>
          <a:xfrm>
            <a:off x="838200" y="2060848"/>
            <a:ext cx="10515600" cy="4116115"/>
          </a:xfrm>
        </p:spPr>
        <p:txBody>
          <a:bodyPr>
            <a:normAutofit/>
          </a:bodyPr>
          <a:lstStyle>
            <a:lvl1pPr marL="569913" indent="-569913">
              <a:spcAft>
                <a:spcPts val="1200"/>
              </a:spcAft>
              <a:buFontTx/>
              <a:buBlip>
                <a:blip r:embed="rId2"/>
              </a:buBlip>
              <a:tabLst>
                <a:tab pos="914400" algn="l"/>
              </a:tabLst>
              <a:defRPr sz="3600"/>
            </a:lvl1pPr>
            <a:lvl2pPr marL="685800" indent="-228600">
              <a:spcAft>
                <a:spcPts val="1200"/>
              </a:spcAft>
              <a:buFontTx/>
              <a:buBlip>
                <a:blip r:embed="rId2"/>
              </a:buBlip>
              <a:tabLst>
                <a:tab pos="914400" algn="l"/>
              </a:tabLst>
              <a:defRPr sz="3200"/>
            </a:lvl2pPr>
            <a:lvl3pPr marL="1143000" indent="-228600">
              <a:spcAft>
                <a:spcPts val="1200"/>
              </a:spcAft>
              <a:buFontTx/>
              <a:buBlip>
                <a:blip r:embed="rId2"/>
              </a:buBlip>
              <a:tabLst>
                <a:tab pos="914400" algn="l"/>
              </a:tabLst>
              <a:defRPr sz="2800"/>
            </a:lvl3pPr>
            <a:lvl4pPr marL="1600200" indent="-228600">
              <a:spcAft>
                <a:spcPts val="1200"/>
              </a:spcAft>
              <a:buFontTx/>
              <a:buBlip>
                <a:blip r:embed="rId2"/>
              </a:buBlip>
              <a:tabLst>
                <a:tab pos="914400" algn="l"/>
              </a:tabLst>
              <a:defRPr sz="2400"/>
            </a:lvl4pPr>
            <a:lvl5pPr marL="2057400" indent="-228600">
              <a:spcAft>
                <a:spcPts val="1200"/>
              </a:spcAft>
              <a:buFontTx/>
              <a:buBlip>
                <a:blip r:embed="rId2"/>
              </a:buBlip>
              <a:tabLst>
                <a:tab pos="914400" algn="l"/>
              </a:tabLst>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16D0A-CC06-4975-A732-F53359E90DB7}"/>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81154B79-E7FE-48ED-B0DA-7D78B70358E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E6E6126-25F8-4B03-BBC1-DF5D33FFE17F}"/>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17" name="Freeform: Shape 16">
            <a:extLst>
              <a:ext uri="{FF2B5EF4-FFF2-40B4-BE49-F238E27FC236}">
                <a16:creationId xmlns:a16="http://schemas.microsoft.com/office/drawing/2014/main" id="{44C2378E-37F4-4D35-A4CE-098A70BB67C3}"/>
              </a:ext>
            </a:extLst>
          </p:cNvPr>
          <p:cNvSpPr/>
          <p:nvPr userDrawn="1"/>
        </p:nvSpPr>
        <p:spPr>
          <a:xfrm>
            <a:off x="861777" y="-2072"/>
            <a:ext cx="1197858" cy="1389174"/>
          </a:xfrm>
          <a:custGeom>
            <a:avLst/>
            <a:gdLst>
              <a:gd name="connsiteX0" fmla="*/ 272811 w 1197858"/>
              <a:gd name="connsiteY0" fmla="*/ 0 h 1389174"/>
              <a:gd name="connsiteX1" fmla="*/ 924678 w 1197858"/>
              <a:gd name="connsiteY1" fmla="*/ 0 h 1389174"/>
              <a:gd name="connsiteX2" fmla="*/ 974454 w 1197858"/>
              <a:gd name="connsiteY2" fmla="*/ 32247 h 1389174"/>
              <a:gd name="connsiteX3" fmla="*/ 1189160 w 1197858"/>
              <a:gd name="connsiteY3" fmla="*/ 421913 h 1389174"/>
              <a:gd name="connsiteX4" fmla="*/ 850459 w 1197858"/>
              <a:gd name="connsiteY4" fmla="*/ 1387791 h 1389174"/>
              <a:gd name="connsiteX5" fmla="*/ 2923 w 1197858"/>
              <a:gd name="connsiteY5" fmla="*/ 541295 h 1389174"/>
              <a:gd name="connsiteX6" fmla="*/ 216245 w 1197858"/>
              <a:gd name="connsiteY6" fmla="*/ 37481 h 138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858" h="1389174">
                <a:moveTo>
                  <a:pt x="272811" y="0"/>
                </a:moveTo>
                <a:lnTo>
                  <a:pt x="924678" y="0"/>
                </a:lnTo>
                <a:lnTo>
                  <a:pt x="974454" y="32247"/>
                </a:lnTo>
                <a:cubicBezTo>
                  <a:pt x="1092328" y="125644"/>
                  <a:pt x="1173241" y="262904"/>
                  <a:pt x="1189160" y="421913"/>
                </a:cubicBezTo>
                <a:cubicBezTo>
                  <a:pt x="1220940" y="739931"/>
                  <a:pt x="1177988" y="1354828"/>
                  <a:pt x="850459" y="1387791"/>
                </a:cubicBezTo>
                <a:cubicBezTo>
                  <a:pt x="522929" y="1420682"/>
                  <a:pt x="34704" y="859385"/>
                  <a:pt x="2923" y="541295"/>
                </a:cubicBezTo>
                <a:cubicBezTo>
                  <a:pt x="-17301" y="342534"/>
                  <a:pt x="68843" y="156845"/>
                  <a:pt x="216245" y="37481"/>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igure">
            <a:extLst>
              <a:ext uri="{FF2B5EF4-FFF2-40B4-BE49-F238E27FC236}">
                <a16:creationId xmlns:a16="http://schemas.microsoft.com/office/drawing/2014/main" id="{F4657BEA-DC8F-4BE7-BF7C-680143DD0533}"/>
              </a:ext>
            </a:extLst>
          </p:cNvPr>
          <p:cNvSpPr/>
          <p:nvPr userDrawn="1"/>
        </p:nvSpPr>
        <p:spPr>
          <a:xfrm>
            <a:off x="627460" y="140534"/>
            <a:ext cx="1772074" cy="1204775"/>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D24ED71-D1A6-4B3D-92ED-855ED2F859DB}"/>
              </a:ext>
            </a:extLst>
          </p:cNvPr>
          <p:cNvSpPr/>
          <p:nvPr userDrawn="1"/>
        </p:nvSpPr>
        <p:spPr>
          <a:xfrm>
            <a:off x="487968" y="51259"/>
            <a:ext cx="1745881" cy="1200451"/>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8" name="Figure">
            <a:extLst>
              <a:ext uri="{FF2B5EF4-FFF2-40B4-BE49-F238E27FC236}">
                <a16:creationId xmlns:a16="http://schemas.microsoft.com/office/drawing/2014/main" id="{4E29128A-65FF-46D9-9AC5-CD5F360D05FD}"/>
              </a:ext>
            </a:extLst>
          </p:cNvPr>
          <p:cNvSpPr/>
          <p:nvPr userDrawn="1"/>
        </p:nvSpPr>
        <p:spPr>
          <a:xfrm>
            <a:off x="889707" y="1402361"/>
            <a:ext cx="218435" cy="2225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9" name="Figure">
            <a:extLst>
              <a:ext uri="{FF2B5EF4-FFF2-40B4-BE49-F238E27FC236}">
                <a16:creationId xmlns:a16="http://schemas.microsoft.com/office/drawing/2014/main" id="{B3BA8C1E-A710-4F84-9924-34F2C3A20531}"/>
              </a:ext>
            </a:extLst>
          </p:cNvPr>
          <p:cNvSpPr/>
          <p:nvPr userDrawn="1"/>
        </p:nvSpPr>
        <p:spPr>
          <a:xfrm>
            <a:off x="2281390" y="140534"/>
            <a:ext cx="150794" cy="1436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2" name="Text Placeholder 21">
            <a:extLst>
              <a:ext uri="{FF2B5EF4-FFF2-40B4-BE49-F238E27FC236}">
                <a16:creationId xmlns:a16="http://schemas.microsoft.com/office/drawing/2014/main" id="{0A941A22-1624-42ED-B289-69DC7E776C8D}"/>
              </a:ext>
            </a:extLst>
          </p:cNvPr>
          <p:cNvSpPr>
            <a:spLocks noGrp="1"/>
          </p:cNvSpPr>
          <p:nvPr userDrawn="1">
            <p:ph type="body" sz="quarter" idx="13" hasCustomPrompt="1"/>
          </p:nvPr>
        </p:nvSpPr>
        <p:spPr>
          <a:xfrm>
            <a:off x="878553" y="141289"/>
            <a:ext cx="1163046" cy="1127472"/>
          </a:xfrm>
        </p:spPr>
        <p:txBody>
          <a:bodyPr vert="horz" lIns="91440" tIns="45720" rIns="91440" bIns="45720" rtlCol="0" anchor="ctr">
            <a:normAutofit/>
          </a:bodyPr>
          <a:lstStyle>
            <a:lvl1pPr marL="0" indent="0" algn="ctr">
              <a:buNone/>
              <a:defRPr lang="en-US" sz="5400" b="1">
                <a:ea typeface="+mj-ea"/>
                <a:cs typeface="+mj-cs"/>
              </a:defRPr>
            </a:lvl1pPr>
          </a:lstStyle>
          <a:p>
            <a:pPr marL="228600" lvl="0" indent="-228600">
              <a:spcBef>
                <a:spcPct val="0"/>
              </a:spcBef>
            </a:pPr>
            <a:r>
              <a:rPr lang="en-US"/>
              <a:t>#</a:t>
            </a:r>
          </a:p>
        </p:txBody>
      </p:sp>
    </p:spTree>
    <p:extLst>
      <p:ext uri="{BB962C8B-B14F-4D97-AF65-F5344CB8AC3E}">
        <p14:creationId xmlns:p14="http://schemas.microsoft.com/office/powerpoint/2010/main" val="37389930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w Number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BE77-6C43-40AD-ABCF-E64E36A513F3}"/>
              </a:ext>
            </a:extLst>
          </p:cNvPr>
          <p:cNvSpPr>
            <a:spLocks noGrp="1"/>
          </p:cNvSpPr>
          <p:nvPr>
            <p:ph type="title"/>
          </p:nvPr>
        </p:nvSpPr>
        <p:spPr>
          <a:xfrm>
            <a:off x="2925270" y="136525"/>
            <a:ext cx="8428529" cy="1132235"/>
          </a:xfrm>
        </p:spPr>
        <p:txBody>
          <a:bodyPr>
            <a:normAutofit/>
          </a:bodyPr>
          <a:lstStyle>
            <a:lvl1pPr>
              <a:defRPr sz="4400">
                <a:solidFill>
                  <a:schemeClr val="accent5">
                    <a:lumMod val="20000"/>
                    <a:lumOff val="80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E762276-1662-4EB6-B7CB-4BCCA4334D09}"/>
              </a:ext>
            </a:extLst>
          </p:cNvPr>
          <p:cNvSpPr>
            <a:spLocks noGrp="1"/>
          </p:cNvSpPr>
          <p:nvPr>
            <p:ph idx="1"/>
          </p:nvPr>
        </p:nvSpPr>
        <p:spPr>
          <a:xfrm>
            <a:off x="838200" y="2060848"/>
            <a:ext cx="10515600" cy="4116115"/>
          </a:xfrm>
        </p:spPr>
        <p:txBody>
          <a:bodyPr>
            <a:normAutofit/>
          </a:bodyPr>
          <a:lstStyle>
            <a:lvl1pPr marL="569913" indent="-569913">
              <a:spcAft>
                <a:spcPts val="1200"/>
              </a:spcAft>
              <a:buFontTx/>
              <a:buBlip>
                <a:blip r:embed="rId2"/>
              </a:buBlip>
              <a:tabLst>
                <a:tab pos="914400" algn="l"/>
              </a:tabLst>
              <a:defRPr sz="3600">
                <a:solidFill>
                  <a:schemeClr val="accent5">
                    <a:lumMod val="20000"/>
                    <a:lumOff val="80000"/>
                  </a:schemeClr>
                </a:solidFill>
              </a:defRPr>
            </a:lvl1pPr>
            <a:lvl2pPr marL="685800" indent="-228600">
              <a:spcAft>
                <a:spcPts val="1200"/>
              </a:spcAft>
              <a:buFontTx/>
              <a:buBlip>
                <a:blip r:embed="rId2"/>
              </a:buBlip>
              <a:tabLst>
                <a:tab pos="914400" algn="l"/>
              </a:tabLst>
              <a:defRPr sz="3200">
                <a:solidFill>
                  <a:schemeClr val="accent5">
                    <a:lumMod val="20000"/>
                    <a:lumOff val="80000"/>
                  </a:schemeClr>
                </a:solidFill>
              </a:defRPr>
            </a:lvl2pPr>
            <a:lvl3pPr marL="1143000" indent="-228600">
              <a:spcAft>
                <a:spcPts val="1200"/>
              </a:spcAft>
              <a:buFontTx/>
              <a:buBlip>
                <a:blip r:embed="rId2"/>
              </a:buBlip>
              <a:tabLst>
                <a:tab pos="914400" algn="l"/>
              </a:tabLst>
              <a:defRPr sz="2800">
                <a:solidFill>
                  <a:schemeClr val="accent5">
                    <a:lumMod val="20000"/>
                    <a:lumOff val="80000"/>
                  </a:schemeClr>
                </a:solidFill>
              </a:defRPr>
            </a:lvl3pPr>
            <a:lvl4pPr marL="1600200" indent="-228600">
              <a:spcAft>
                <a:spcPts val="1200"/>
              </a:spcAft>
              <a:buFontTx/>
              <a:buBlip>
                <a:blip r:embed="rId2"/>
              </a:buBlip>
              <a:tabLst>
                <a:tab pos="914400" algn="l"/>
              </a:tabLst>
              <a:defRPr sz="2400">
                <a:solidFill>
                  <a:schemeClr val="accent5">
                    <a:lumMod val="20000"/>
                    <a:lumOff val="80000"/>
                  </a:schemeClr>
                </a:solidFill>
              </a:defRPr>
            </a:lvl4pPr>
            <a:lvl5pPr marL="2057400" indent="-228600">
              <a:spcAft>
                <a:spcPts val="1200"/>
              </a:spcAft>
              <a:buFontTx/>
              <a:buBlip>
                <a:blip r:embed="rId2"/>
              </a:buBlip>
              <a:tabLst>
                <a:tab pos="914400" algn="l"/>
              </a:tabLst>
              <a:defRPr sz="2400">
                <a:solidFill>
                  <a:schemeClr val="accent5">
                    <a:lumMod val="20000"/>
                    <a:lumOff val="8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16D0A-CC06-4975-A732-F53359E90DB7}"/>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81154B79-E7FE-48ED-B0DA-7D78B70358E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E6E6126-25F8-4B03-BBC1-DF5D33FFE17F}"/>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1" name="Freeform: Shape 20">
            <a:extLst>
              <a:ext uri="{FF2B5EF4-FFF2-40B4-BE49-F238E27FC236}">
                <a16:creationId xmlns:a16="http://schemas.microsoft.com/office/drawing/2014/main" id="{9A5997A6-0989-4ABE-9EE2-FAC905B671FA}"/>
              </a:ext>
            </a:extLst>
          </p:cNvPr>
          <p:cNvSpPr/>
          <p:nvPr userDrawn="1"/>
        </p:nvSpPr>
        <p:spPr>
          <a:xfrm>
            <a:off x="861777" y="-2072"/>
            <a:ext cx="1197858" cy="1389174"/>
          </a:xfrm>
          <a:custGeom>
            <a:avLst/>
            <a:gdLst>
              <a:gd name="connsiteX0" fmla="*/ 272811 w 1197858"/>
              <a:gd name="connsiteY0" fmla="*/ 0 h 1389174"/>
              <a:gd name="connsiteX1" fmla="*/ 924678 w 1197858"/>
              <a:gd name="connsiteY1" fmla="*/ 0 h 1389174"/>
              <a:gd name="connsiteX2" fmla="*/ 974454 w 1197858"/>
              <a:gd name="connsiteY2" fmla="*/ 32247 h 1389174"/>
              <a:gd name="connsiteX3" fmla="*/ 1189160 w 1197858"/>
              <a:gd name="connsiteY3" fmla="*/ 421913 h 1389174"/>
              <a:gd name="connsiteX4" fmla="*/ 850459 w 1197858"/>
              <a:gd name="connsiteY4" fmla="*/ 1387791 h 1389174"/>
              <a:gd name="connsiteX5" fmla="*/ 2923 w 1197858"/>
              <a:gd name="connsiteY5" fmla="*/ 541295 h 1389174"/>
              <a:gd name="connsiteX6" fmla="*/ 216245 w 1197858"/>
              <a:gd name="connsiteY6" fmla="*/ 37481 h 138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858" h="1389174">
                <a:moveTo>
                  <a:pt x="272811" y="0"/>
                </a:moveTo>
                <a:lnTo>
                  <a:pt x="924678" y="0"/>
                </a:lnTo>
                <a:lnTo>
                  <a:pt x="974454" y="32247"/>
                </a:lnTo>
                <a:cubicBezTo>
                  <a:pt x="1092328" y="125644"/>
                  <a:pt x="1173241" y="262904"/>
                  <a:pt x="1189160" y="421913"/>
                </a:cubicBezTo>
                <a:cubicBezTo>
                  <a:pt x="1220940" y="739931"/>
                  <a:pt x="1177988" y="1354828"/>
                  <a:pt x="850459" y="1387791"/>
                </a:cubicBezTo>
                <a:cubicBezTo>
                  <a:pt x="522929" y="1420682"/>
                  <a:pt x="34704" y="859385"/>
                  <a:pt x="2923" y="541295"/>
                </a:cubicBezTo>
                <a:cubicBezTo>
                  <a:pt x="-17301" y="342534"/>
                  <a:pt x="68843" y="156845"/>
                  <a:pt x="216245" y="37481"/>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igure">
            <a:extLst>
              <a:ext uri="{FF2B5EF4-FFF2-40B4-BE49-F238E27FC236}">
                <a16:creationId xmlns:a16="http://schemas.microsoft.com/office/drawing/2014/main" id="{F4657BEA-DC8F-4BE7-BF7C-680143DD0533}"/>
              </a:ext>
            </a:extLst>
          </p:cNvPr>
          <p:cNvSpPr/>
          <p:nvPr userDrawn="1"/>
        </p:nvSpPr>
        <p:spPr>
          <a:xfrm>
            <a:off x="627460" y="140534"/>
            <a:ext cx="1772074" cy="1204775"/>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D24ED71-D1A6-4B3D-92ED-855ED2F859DB}"/>
              </a:ext>
            </a:extLst>
          </p:cNvPr>
          <p:cNvSpPr/>
          <p:nvPr userDrawn="1"/>
        </p:nvSpPr>
        <p:spPr>
          <a:xfrm>
            <a:off x="487968" y="51259"/>
            <a:ext cx="1745881" cy="1200451"/>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8" name="Figure">
            <a:extLst>
              <a:ext uri="{FF2B5EF4-FFF2-40B4-BE49-F238E27FC236}">
                <a16:creationId xmlns:a16="http://schemas.microsoft.com/office/drawing/2014/main" id="{4E29128A-65FF-46D9-9AC5-CD5F360D05FD}"/>
              </a:ext>
            </a:extLst>
          </p:cNvPr>
          <p:cNvSpPr/>
          <p:nvPr userDrawn="1"/>
        </p:nvSpPr>
        <p:spPr>
          <a:xfrm>
            <a:off x="889707" y="1402361"/>
            <a:ext cx="218435" cy="2225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9" name="Figure">
            <a:extLst>
              <a:ext uri="{FF2B5EF4-FFF2-40B4-BE49-F238E27FC236}">
                <a16:creationId xmlns:a16="http://schemas.microsoft.com/office/drawing/2014/main" id="{B3BA8C1E-A710-4F84-9924-34F2C3A20531}"/>
              </a:ext>
            </a:extLst>
          </p:cNvPr>
          <p:cNvSpPr/>
          <p:nvPr userDrawn="1"/>
        </p:nvSpPr>
        <p:spPr>
          <a:xfrm>
            <a:off x="2281390" y="140534"/>
            <a:ext cx="150794" cy="1436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2" name="Text Placeholder 21">
            <a:extLst>
              <a:ext uri="{FF2B5EF4-FFF2-40B4-BE49-F238E27FC236}">
                <a16:creationId xmlns:a16="http://schemas.microsoft.com/office/drawing/2014/main" id="{0A941A22-1624-42ED-B289-69DC7E776C8D}"/>
              </a:ext>
            </a:extLst>
          </p:cNvPr>
          <p:cNvSpPr>
            <a:spLocks noGrp="1"/>
          </p:cNvSpPr>
          <p:nvPr userDrawn="1">
            <p:ph type="body" sz="quarter" idx="13" hasCustomPrompt="1"/>
          </p:nvPr>
        </p:nvSpPr>
        <p:spPr>
          <a:xfrm>
            <a:off x="878553" y="141289"/>
            <a:ext cx="1163046" cy="1127472"/>
          </a:xfrm>
        </p:spPr>
        <p:txBody>
          <a:bodyPr vert="horz" lIns="91440" tIns="45720" rIns="91440" bIns="45720" rtlCol="0" anchor="ctr">
            <a:normAutofit/>
          </a:bodyPr>
          <a:lstStyle>
            <a:lvl1pPr marL="0" indent="0" algn="ctr">
              <a:buNone/>
              <a:defRPr lang="en-US" sz="5400" b="1">
                <a:ea typeface="+mj-ea"/>
                <a:cs typeface="+mj-cs"/>
              </a:defRPr>
            </a:lvl1pPr>
          </a:lstStyle>
          <a:p>
            <a:pPr marL="228600" lvl="0" indent="-228600">
              <a:spcBef>
                <a:spcPct val="0"/>
              </a:spcBef>
            </a:pPr>
            <a:r>
              <a:rPr lang="en-US"/>
              <a:t>#</a:t>
            </a:r>
          </a:p>
        </p:txBody>
      </p:sp>
    </p:spTree>
    <p:extLst>
      <p:ext uri="{BB962C8B-B14F-4D97-AF65-F5344CB8AC3E}">
        <p14:creationId xmlns:p14="http://schemas.microsoft.com/office/powerpoint/2010/main" val="7135421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1" name="Freeform: Shape 20">
            <a:extLst>
              <a:ext uri="{FF2B5EF4-FFF2-40B4-BE49-F238E27FC236}">
                <a16:creationId xmlns:a16="http://schemas.microsoft.com/office/drawing/2014/main" id="{55505493-CC1B-41AE-918B-437E8B2856BA}"/>
              </a:ext>
            </a:extLst>
          </p:cNvPr>
          <p:cNvSpPr/>
          <p:nvPr userDrawn="1"/>
        </p:nvSpPr>
        <p:spPr>
          <a:xfrm>
            <a:off x="6831384"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a:solidFill>
            <a:schemeClr val="accent3">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accent1">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Tree>
    <p:extLst>
      <p:ext uri="{BB962C8B-B14F-4D97-AF65-F5344CB8AC3E}">
        <p14:creationId xmlns:p14="http://schemas.microsoft.com/office/powerpoint/2010/main" val="3811334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46EE81-A2B0-4F51-BB97-C103687ABB0A}" type="datetimeFigureOut">
              <a:rPr lang="en-US" smtClean="0"/>
              <a:t>9/26/22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5FC6D4-58D4-4457-9D62-58396A570739}" type="slidenum">
              <a:rPr lang="en-US" smtClean="0"/>
              <a:t>‹#›</a:t>
            </a:fld>
            <a:endParaRPr lang="en-US"/>
          </a:p>
        </p:txBody>
      </p:sp>
    </p:spTree>
    <p:extLst>
      <p:ext uri="{BB962C8B-B14F-4D97-AF65-F5344CB8AC3E}">
        <p14:creationId xmlns:p14="http://schemas.microsoft.com/office/powerpoint/2010/main" val="28826874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w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accent1">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0" name="Picture Placeholder 29">
            <a:extLst>
              <a:ext uri="{FF2B5EF4-FFF2-40B4-BE49-F238E27FC236}">
                <a16:creationId xmlns:a16="http://schemas.microsoft.com/office/drawing/2014/main" id="{5E753932-AFD4-4105-9EE3-5F7970C933DA}"/>
              </a:ext>
            </a:extLst>
          </p:cNvPr>
          <p:cNvSpPr>
            <a:spLocks noGrp="1"/>
          </p:cNvSpPr>
          <p:nvPr>
            <p:ph type="pic" sz="quarter" idx="13"/>
          </p:nvPr>
        </p:nvSpPr>
        <p:spPr>
          <a:xfrm>
            <a:off x="6831385"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p:spPr>
        <p:txBody>
          <a:bodyPr wrap="square" tIns="1097280">
            <a:noAutofit/>
          </a:bodyPr>
          <a:lstStyle>
            <a:lvl1pPr algn="ctr">
              <a:defRPr/>
            </a:lvl1pPr>
          </a:lstStyle>
          <a:p>
            <a:endParaRPr lang="en-US"/>
          </a:p>
        </p:txBody>
      </p:sp>
    </p:spTree>
    <p:extLst>
      <p:ext uri="{BB962C8B-B14F-4D97-AF65-F5344CB8AC3E}">
        <p14:creationId xmlns:p14="http://schemas.microsoft.com/office/powerpoint/2010/main" val="8511813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2">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1" name="Freeform: Shape 20">
            <a:extLst>
              <a:ext uri="{FF2B5EF4-FFF2-40B4-BE49-F238E27FC236}">
                <a16:creationId xmlns:a16="http://schemas.microsoft.com/office/drawing/2014/main" id="{55505493-CC1B-41AE-918B-437E8B2856BA}"/>
              </a:ext>
            </a:extLst>
          </p:cNvPr>
          <p:cNvSpPr/>
          <p:nvPr userDrawn="1"/>
        </p:nvSpPr>
        <p:spPr>
          <a:xfrm>
            <a:off x="6831384"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a:solidFill>
            <a:schemeClr val="accent3">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bg2">
              <a:alpha val="60000"/>
            </a:schemeClr>
          </a:solidFill>
          <a:ln w="12700">
            <a:miter lim="400000"/>
          </a:ln>
        </p:spPr>
        <p:txBody>
          <a:bodyPr wrap="square" lIns="38100" tIns="38100" rIns="38100" bIns="38100" anchor="ctr">
            <a:noAutofit/>
          </a:bodyPr>
          <a:lstStyle/>
          <a:p>
            <a:pPr algn="ctr" defTabSz="457200" hangingPunct="0"/>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7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Tree>
    <p:extLst>
      <p:ext uri="{BB962C8B-B14F-4D97-AF65-F5344CB8AC3E}">
        <p14:creationId xmlns:p14="http://schemas.microsoft.com/office/powerpoint/2010/main" val="933845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w Photo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2">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bg2">
              <a:alpha val="60000"/>
            </a:schemeClr>
          </a:solidFill>
          <a:ln w="12700">
            <a:miter lim="400000"/>
          </a:ln>
        </p:spPr>
        <p:txBody>
          <a:bodyPr wrap="square" lIns="38100" tIns="38100" rIns="38100" bIns="38100" anchor="ctr">
            <a:noAutofit/>
          </a:bodyPr>
          <a:lstStyle/>
          <a:p>
            <a:pPr algn="ctr" defTabSz="457200" hangingPunct="0"/>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70000"/>
            </a:schemeClr>
          </a:solidFill>
          <a:ln w="12700">
            <a:miter lim="400000"/>
          </a:ln>
        </p:spPr>
        <p:txBody>
          <a:bodyPr lIns="38100" tIns="38100" rIns="38100" bIns="38100" anchor="ctr"/>
          <a:lstStyle/>
          <a:p>
            <a:pPr algn="ctr" defTabSz="457200" hangingPunct="0"/>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3" name="Picture Placeholder 29">
            <a:extLst>
              <a:ext uri="{FF2B5EF4-FFF2-40B4-BE49-F238E27FC236}">
                <a16:creationId xmlns:a16="http://schemas.microsoft.com/office/drawing/2014/main" id="{7B140BD1-698E-4732-9187-BE372F8EAB17}"/>
              </a:ext>
            </a:extLst>
          </p:cNvPr>
          <p:cNvSpPr>
            <a:spLocks noGrp="1"/>
          </p:cNvSpPr>
          <p:nvPr>
            <p:ph type="pic" sz="quarter" idx="13"/>
          </p:nvPr>
        </p:nvSpPr>
        <p:spPr>
          <a:xfrm>
            <a:off x="6831385"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p:spPr>
        <p:txBody>
          <a:bodyPr wrap="square" tIns="1097280">
            <a:noAutofit/>
          </a:bodyPr>
          <a:lstStyle>
            <a:lvl1pPr algn="ctr">
              <a:defRPr>
                <a:solidFill>
                  <a:schemeClr val="bg1"/>
                </a:solidFill>
              </a:defRPr>
            </a:lvl1pPr>
          </a:lstStyle>
          <a:p>
            <a:endParaRPr lang="en-US"/>
          </a:p>
        </p:txBody>
      </p:sp>
    </p:spTree>
    <p:extLst>
      <p:ext uri="{BB962C8B-B14F-4D97-AF65-F5344CB8AC3E}">
        <p14:creationId xmlns:p14="http://schemas.microsoft.com/office/powerpoint/2010/main" val="34616315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43754"/>
            <a:ext cx="10515600" cy="1197687"/>
          </a:xfrm>
        </p:spPr>
        <p:txBody>
          <a:bodyPr anchor="b"/>
          <a:lstStyle>
            <a:lvl1pPr>
              <a:defRPr sz="600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1268429"/>
            <a:ext cx="10515600" cy="1500187"/>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2" name="Freeform: Shape 21">
            <a:extLst>
              <a:ext uri="{FF2B5EF4-FFF2-40B4-BE49-F238E27FC236}">
                <a16:creationId xmlns:a16="http://schemas.microsoft.com/office/drawing/2014/main" id="{E6D3A46D-7F78-4A59-A12D-5EE07C50BFCD}"/>
              </a:ext>
            </a:extLst>
          </p:cNvPr>
          <p:cNvSpPr/>
          <p:nvPr userDrawn="1"/>
        </p:nvSpPr>
        <p:spPr>
          <a:xfrm>
            <a:off x="4874400" y="980564"/>
            <a:ext cx="5337219" cy="5877435"/>
          </a:xfrm>
          <a:custGeom>
            <a:avLst/>
            <a:gdLst>
              <a:gd name="connsiteX0" fmla="*/ 2668564 w 5337219"/>
              <a:gd name="connsiteY0" fmla="*/ 4 h 5877435"/>
              <a:gd name="connsiteX1" fmla="*/ 5298463 w 5337219"/>
              <a:gd name="connsiteY1" fmla="*/ 2313679 h 5877435"/>
              <a:gd name="connsiteX2" fmla="*/ 4814532 w 5337219"/>
              <a:gd name="connsiteY2" fmla="*/ 5839447 h 5877435"/>
              <a:gd name="connsiteX3" fmla="*/ 4792182 w 5337219"/>
              <a:gd name="connsiteY3" fmla="*/ 5877435 h 5877435"/>
              <a:gd name="connsiteX4" fmla="*/ 2010121 w 5337219"/>
              <a:gd name="connsiteY4" fmla="*/ 5877435 h 5877435"/>
              <a:gd name="connsiteX5" fmla="*/ 1990508 w 5337219"/>
              <a:gd name="connsiteY5" fmla="*/ 5861996 h 5877435"/>
              <a:gd name="connsiteX6" fmla="*/ 13028 w 5337219"/>
              <a:gd name="connsiteY6" fmla="*/ 2845602 h 5877435"/>
              <a:gd name="connsiteX7" fmla="*/ 2397045 w 5337219"/>
              <a:gd name="connsiteY7" fmla="*/ 13894 h 5877435"/>
              <a:gd name="connsiteX8" fmla="*/ 2668564 w 5337219"/>
              <a:gd name="connsiteY8" fmla="*/ 4 h 587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7219" h="5877435">
                <a:moveTo>
                  <a:pt x="2668564" y="4"/>
                </a:moveTo>
                <a:cubicBezTo>
                  <a:pt x="4014395" y="-2472"/>
                  <a:pt x="5165470" y="985268"/>
                  <a:pt x="5298463" y="2313679"/>
                </a:cubicBezTo>
                <a:cubicBezTo>
                  <a:pt x="5395814" y="3287847"/>
                  <a:pt x="5335779" y="4887236"/>
                  <a:pt x="4814532" y="5839447"/>
                </a:cubicBezTo>
                <a:lnTo>
                  <a:pt x="4792182" y="5877435"/>
                </a:lnTo>
                <a:lnTo>
                  <a:pt x="2010121" y="5877435"/>
                </a:lnTo>
                <a:lnTo>
                  <a:pt x="1990508" y="5861996"/>
                </a:lnTo>
                <a:cubicBezTo>
                  <a:pt x="984465" y="5040513"/>
                  <a:pt x="101529" y="3731409"/>
                  <a:pt x="13028" y="2845602"/>
                </a:cubicBezTo>
                <a:cubicBezTo>
                  <a:pt x="-131154" y="1428631"/>
                  <a:pt x="937953" y="160764"/>
                  <a:pt x="2397045" y="13894"/>
                </a:cubicBezTo>
                <a:cubicBezTo>
                  <a:pt x="2488255" y="4735"/>
                  <a:pt x="2578842" y="169"/>
                  <a:pt x="2668564" y="4"/>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0" name="Freeform: Shape 19">
            <a:extLst>
              <a:ext uri="{FF2B5EF4-FFF2-40B4-BE49-F238E27FC236}">
                <a16:creationId xmlns:a16="http://schemas.microsoft.com/office/drawing/2014/main" id="{33E765F1-E837-4960-9A2B-971A41844935}"/>
              </a:ext>
            </a:extLst>
          </p:cNvPr>
          <p:cNvSpPr/>
          <p:nvPr userDrawn="1"/>
        </p:nvSpPr>
        <p:spPr>
          <a:xfrm>
            <a:off x="3830303" y="2049794"/>
            <a:ext cx="7895563" cy="4808204"/>
          </a:xfrm>
          <a:custGeom>
            <a:avLst/>
            <a:gdLst>
              <a:gd name="connsiteX0" fmla="*/ 5369884 w 7895563"/>
              <a:gd name="connsiteY0" fmla="*/ 1078 h 4808204"/>
              <a:gd name="connsiteX1" fmla="*/ 7862727 w 7895563"/>
              <a:gd name="connsiteY1" fmla="*/ 1675871 h 4808204"/>
              <a:gd name="connsiteX2" fmla="*/ 5732088 w 7895563"/>
              <a:gd name="connsiteY2" fmla="*/ 4760070 h 4808204"/>
              <a:gd name="connsiteX3" fmla="*/ 5620342 w 7895563"/>
              <a:gd name="connsiteY3" fmla="*/ 4808204 h 4808204"/>
              <a:gd name="connsiteX4" fmla="*/ 549240 w 7895563"/>
              <a:gd name="connsiteY4" fmla="*/ 4808204 h 4808204"/>
              <a:gd name="connsiteX5" fmla="*/ 486839 w 7895563"/>
              <a:gd name="connsiteY5" fmla="*/ 4767416 h 4808204"/>
              <a:gd name="connsiteX6" fmla="*/ 98819 w 7895563"/>
              <a:gd name="connsiteY6" fmla="*/ 4313512 h 4808204"/>
              <a:gd name="connsiteX7" fmla="*/ 3527321 w 7895563"/>
              <a:gd name="connsiteY7" fmla="*/ 325893 h 4808204"/>
              <a:gd name="connsiteX8" fmla="*/ 5369884 w 7895563"/>
              <a:gd name="connsiteY8" fmla="*/ 1078 h 480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5563" h="4808204">
                <a:moveTo>
                  <a:pt x="5369884" y="1078"/>
                </a:moveTo>
                <a:cubicBezTo>
                  <a:pt x="7190903" y="-38494"/>
                  <a:pt x="7755976" y="1021217"/>
                  <a:pt x="7862727" y="1675871"/>
                </a:cubicBezTo>
                <a:cubicBezTo>
                  <a:pt x="8103812" y="3154214"/>
                  <a:pt x="6979491" y="4179076"/>
                  <a:pt x="5732088" y="4760070"/>
                </a:cubicBezTo>
                <a:lnTo>
                  <a:pt x="5620342" y="4808204"/>
                </a:lnTo>
                <a:lnTo>
                  <a:pt x="549240" y="4808204"/>
                </a:lnTo>
                <a:lnTo>
                  <a:pt x="486839" y="4767416"/>
                </a:lnTo>
                <a:cubicBezTo>
                  <a:pt x="312414" y="4637640"/>
                  <a:pt x="179004" y="4486459"/>
                  <a:pt x="98819" y="4313512"/>
                </a:cubicBezTo>
                <a:cubicBezTo>
                  <a:pt x="-492886" y="3040495"/>
                  <a:pt x="1689731" y="875246"/>
                  <a:pt x="3527321" y="325893"/>
                </a:cubicBezTo>
                <a:cubicBezTo>
                  <a:pt x="4251648" y="109422"/>
                  <a:pt x="4859999" y="12158"/>
                  <a:pt x="5369884" y="1078"/>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igure">
            <a:extLst>
              <a:ext uri="{FF2B5EF4-FFF2-40B4-BE49-F238E27FC236}">
                <a16:creationId xmlns:a16="http://schemas.microsoft.com/office/drawing/2014/main" id="{7B0794A8-5CB9-4466-B2A1-B736C2408414}"/>
              </a:ext>
            </a:extLst>
          </p:cNvPr>
          <p:cNvSpPr/>
          <p:nvPr userDrawn="1"/>
        </p:nvSpPr>
        <p:spPr>
          <a:xfrm>
            <a:off x="3208844" y="1651975"/>
            <a:ext cx="7779006" cy="5348770"/>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7" name="Figure">
            <a:extLst>
              <a:ext uri="{FF2B5EF4-FFF2-40B4-BE49-F238E27FC236}">
                <a16:creationId xmlns:a16="http://schemas.microsoft.com/office/drawing/2014/main" id="{B833C6E6-D2AD-4F4D-A36B-8F197824B45A}"/>
              </a:ext>
            </a:extLst>
          </p:cNvPr>
          <p:cNvSpPr/>
          <p:nvPr userDrawn="1"/>
        </p:nvSpPr>
        <p:spPr>
          <a:xfrm>
            <a:off x="10319088" y="1254199"/>
            <a:ext cx="671883" cy="6399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igure">
            <a:extLst>
              <a:ext uri="{FF2B5EF4-FFF2-40B4-BE49-F238E27FC236}">
                <a16:creationId xmlns:a16="http://schemas.microsoft.com/office/drawing/2014/main" id="{43D2B85A-0851-443A-B2F7-A5A2AC52A21C}"/>
              </a:ext>
            </a:extLst>
          </p:cNvPr>
          <p:cNvSpPr/>
          <p:nvPr userDrawn="1"/>
        </p:nvSpPr>
        <p:spPr>
          <a:xfrm>
            <a:off x="2711624" y="4784458"/>
            <a:ext cx="973269" cy="991612"/>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15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Tree>
    <p:extLst>
      <p:ext uri="{BB962C8B-B14F-4D97-AF65-F5344CB8AC3E}">
        <p14:creationId xmlns:p14="http://schemas.microsoft.com/office/powerpoint/2010/main" val="31523577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2 w Photo">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43754"/>
            <a:ext cx="10515600" cy="1197687"/>
          </a:xfrm>
        </p:spPr>
        <p:txBody>
          <a:bodyPr anchor="b"/>
          <a:lstStyle>
            <a:lvl1pPr>
              <a:defRPr sz="600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1268429"/>
            <a:ext cx="10515600" cy="1500187"/>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2" name="Freeform: Shape 21">
            <a:extLst>
              <a:ext uri="{FF2B5EF4-FFF2-40B4-BE49-F238E27FC236}">
                <a16:creationId xmlns:a16="http://schemas.microsoft.com/office/drawing/2014/main" id="{6CA2A693-AE58-4C41-825A-D32BC0811ACB}"/>
              </a:ext>
            </a:extLst>
          </p:cNvPr>
          <p:cNvSpPr/>
          <p:nvPr userDrawn="1"/>
        </p:nvSpPr>
        <p:spPr>
          <a:xfrm>
            <a:off x="4874400" y="980564"/>
            <a:ext cx="5337219" cy="5877435"/>
          </a:xfrm>
          <a:custGeom>
            <a:avLst/>
            <a:gdLst>
              <a:gd name="connsiteX0" fmla="*/ 2668564 w 5337219"/>
              <a:gd name="connsiteY0" fmla="*/ 4 h 5877435"/>
              <a:gd name="connsiteX1" fmla="*/ 5298463 w 5337219"/>
              <a:gd name="connsiteY1" fmla="*/ 2313679 h 5877435"/>
              <a:gd name="connsiteX2" fmla="*/ 4814532 w 5337219"/>
              <a:gd name="connsiteY2" fmla="*/ 5839447 h 5877435"/>
              <a:gd name="connsiteX3" fmla="*/ 4792182 w 5337219"/>
              <a:gd name="connsiteY3" fmla="*/ 5877435 h 5877435"/>
              <a:gd name="connsiteX4" fmla="*/ 2010121 w 5337219"/>
              <a:gd name="connsiteY4" fmla="*/ 5877435 h 5877435"/>
              <a:gd name="connsiteX5" fmla="*/ 1990508 w 5337219"/>
              <a:gd name="connsiteY5" fmla="*/ 5861996 h 5877435"/>
              <a:gd name="connsiteX6" fmla="*/ 13028 w 5337219"/>
              <a:gd name="connsiteY6" fmla="*/ 2845602 h 5877435"/>
              <a:gd name="connsiteX7" fmla="*/ 2397045 w 5337219"/>
              <a:gd name="connsiteY7" fmla="*/ 13894 h 5877435"/>
              <a:gd name="connsiteX8" fmla="*/ 2668564 w 5337219"/>
              <a:gd name="connsiteY8" fmla="*/ 4 h 587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7219" h="5877435">
                <a:moveTo>
                  <a:pt x="2668564" y="4"/>
                </a:moveTo>
                <a:cubicBezTo>
                  <a:pt x="4014395" y="-2472"/>
                  <a:pt x="5165470" y="985268"/>
                  <a:pt x="5298463" y="2313679"/>
                </a:cubicBezTo>
                <a:cubicBezTo>
                  <a:pt x="5395814" y="3287847"/>
                  <a:pt x="5335779" y="4887236"/>
                  <a:pt x="4814532" y="5839447"/>
                </a:cubicBezTo>
                <a:lnTo>
                  <a:pt x="4792182" y="5877435"/>
                </a:lnTo>
                <a:lnTo>
                  <a:pt x="2010121" y="5877435"/>
                </a:lnTo>
                <a:lnTo>
                  <a:pt x="1990508" y="5861996"/>
                </a:lnTo>
                <a:cubicBezTo>
                  <a:pt x="984465" y="5040513"/>
                  <a:pt x="101529" y="3731409"/>
                  <a:pt x="13028" y="2845602"/>
                </a:cubicBezTo>
                <a:cubicBezTo>
                  <a:pt x="-131154" y="1428631"/>
                  <a:pt x="937953" y="160764"/>
                  <a:pt x="2397045" y="13894"/>
                </a:cubicBezTo>
                <a:cubicBezTo>
                  <a:pt x="2488255" y="4735"/>
                  <a:pt x="2578842" y="169"/>
                  <a:pt x="2668564" y="4"/>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reeform: Shape 14">
            <a:extLst>
              <a:ext uri="{FF2B5EF4-FFF2-40B4-BE49-F238E27FC236}">
                <a16:creationId xmlns:a16="http://schemas.microsoft.com/office/drawing/2014/main" id="{6F82D26C-ABC8-4121-9D52-27E8B77173C3}"/>
              </a:ext>
            </a:extLst>
          </p:cNvPr>
          <p:cNvSpPr/>
          <p:nvPr userDrawn="1"/>
        </p:nvSpPr>
        <p:spPr>
          <a:xfrm>
            <a:off x="3830303" y="2049794"/>
            <a:ext cx="7895563" cy="4808204"/>
          </a:xfrm>
          <a:custGeom>
            <a:avLst/>
            <a:gdLst>
              <a:gd name="connsiteX0" fmla="*/ 5369884 w 7895563"/>
              <a:gd name="connsiteY0" fmla="*/ 1078 h 4808204"/>
              <a:gd name="connsiteX1" fmla="*/ 7862727 w 7895563"/>
              <a:gd name="connsiteY1" fmla="*/ 1675871 h 4808204"/>
              <a:gd name="connsiteX2" fmla="*/ 5732088 w 7895563"/>
              <a:gd name="connsiteY2" fmla="*/ 4760070 h 4808204"/>
              <a:gd name="connsiteX3" fmla="*/ 5620342 w 7895563"/>
              <a:gd name="connsiteY3" fmla="*/ 4808204 h 4808204"/>
              <a:gd name="connsiteX4" fmla="*/ 549240 w 7895563"/>
              <a:gd name="connsiteY4" fmla="*/ 4808204 h 4808204"/>
              <a:gd name="connsiteX5" fmla="*/ 486839 w 7895563"/>
              <a:gd name="connsiteY5" fmla="*/ 4767416 h 4808204"/>
              <a:gd name="connsiteX6" fmla="*/ 98819 w 7895563"/>
              <a:gd name="connsiteY6" fmla="*/ 4313512 h 4808204"/>
              <a:gd name="connsiteX7" fmla="*/ 3527321 w 7895563"/>
              <a:gd name="connsiteY7" fmla="*/ 325893 h 4808204"/>
              <a:gd name="connsiteX8" fmla="*/ 5369884 w 7895563"/>
              <a:gd name="connsiteY8" fmla="*/ 1078 h 480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5563" h="4808204">
                <a:moveTo>
                  <a:pt x="5369884" y="1078"/>
                </a:moveTo>
                <a:cubicBezTo>
                  <a:pt x="7190903" y="-38494"/>
                  <a:pt x="7755976" y="1021217"/>
                  <a:pt x="7862727" y="1675871"/>
                </a:cubicBezTo>
                <a:cubicBezTo>
                  <a:pt x="8103812" y="3154214"/>
                  <a:pt x="6979491" y="4179076"/>
                  <a:pt x="5732088" y="4760070"/>
                </a:cubicBezTo>
                <a:lnTo>
                  <a:pt x="5620342" y="4808204"/>
                </a:lnTo>
                <a:lnTo>
                  <a:pt x="549240" y="4808204"/>
                </a:lnTo>
                <a:lnTo>
                  <a:pt x="486839" y="4767416"/>
                </a:lnTo>
                <a:cubicBezTo>
                  <a:pt x="312414" y="4637640"/>
                  <a:pt x="179004" y="4486459"/>
                  <a:pt x="98819" y="4313512"/>
                </a:cubicBezTo>
                <a:cubicBezTo>
                  <a:pt x="-492886" y="3040495"/>
                  <a:pt x="1689731" y="875246"/>
                  <a:pt x="3527321" y="325893"/>
                </a:cubicBezTo>
                <a:cubicBezTo>
                  <a:pt x="4251648" y="109422"/>
                  <a:pt x="4859999" y="12158"/>
                  <a:pt x="5369884" y="1078"/>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0A40D36-2BD3-4F77-92AA-A95427EF3D43}"/>
              </a:ext>
            </a:extLst>
          </p:cNvPr>
          <p:cNvSpPr/>
          <p:nvPr userDrawn="1"/>
        </p:nvSpPr>
        <p:spPr>
          <a:xfrm>
            <a:off x="2711624" y="4784458"/>
            <a:ext cx="973269" cy="991612"/>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15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7" name="Figure">
            <a:extLst>
              <a:ext uri="{FF2B5EF4-FFF2-40B4-BE49-F238E27FC236}">
                <a16:creationId xmlns:a16="http://schemas.microsoft.com/office/drawing/2014/main" id="{B833C6E6-D2AD-4F4D-A36B-8F197824B45A}"/>
              </a:ext>
            </a:extLst>
          </p:cNvPr>
          <p:cNvSpPr/>
          <p:nvPr userDrawn="1"/>
        </p:nvSpPr>
        <p:spPr>
          <a:xfrm>
            <a:off x="10319088" y="1254199"/>
            <a:ext cx="671883" cy="6399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0" name="Picture Placeholder 19">
            <a:extLst>
              <a:ext uri="{FF2B5EF4-FFF2-40B4-BE49-F238E27FC236}">
                <a16:creationId xmlns:a16="http://schemas.microsoft.com/office/drawing/2014/main" id="{99B1E94F-6B0A-4BB6-BFB9-6DB8090FBAA7}"/>
              </a:ext>
            </a:extLst>
          </p:cNvPr>
          <p:cNvSpPr>
            <a:spLocks noGrp="1"/>
          </p:cNvSpPr>
          <p:nvPr>
            <p:ph type="pic" sz="quarter" idx="13"/>
          </p:nvPr>
        </p:nvSpPr>
        <p:spPr>
          <a:xfrm>
            <a:off x="3208844" y="1651909"/>
            <a:ext cx="7779006" cy="5206089"/>
          </a:xfrm>
          <a:custGeom>
            <a:avLst/>
            <a:gdLst>
              <a:gd name="connsiteX0" fmla="*/ 6499213 w 7779006"/>
              <a:gd name="connsiteY0" fmla="*/ 1020 h 5206089"/>
              <a:gd name="connsiteX1" fmla="*/ 7779006 w 7779006"/>
              <a:gd name="connsiteY1" fmla="*/ 1995083 h 5206089"/>
              <a:gd name="connsiteX2" fmla="*/ 5373114 w 7779006"/>
              <a:gd name="connsiteY2" fmla="*/ 5176751 h 5206089"/>
              <a:gd name="connsiteX3" fmla="*/ 5288242 w 7779006"/>
              <a:gd name="connsiteY3" fmla="*/ 5206089 h 5206089"/>
              <a:gd name="connsiteX4" fmla="*/ 3576433 w 7779006"/>
              <a:gd name="connsiteY4" fmla="*/ 5206089 h 5206089"/>
              <a:gd name="connsiteX5" fmla="*/ 3473560 w 7779006"/>
              <a:gd name="connsiteY5" fmla="*/ 5176751 h 5206089"/>
              <a:gd name="connsiteX6" fmla="*/ 0 w 7779006"/>
              <a:gd name="connsiteY6" fmla="*/ 1995083 h 5206089"/>
              <a:gd name="connsiteX7" fmla="*/ 4755998 w 7779006"/>
              <a:gd name="connsiteY7" fmla="*/ 520786 h 5206089"/>
              <a:gd name="connsiteX8" fmla="*/ 6499213 w 7779006"/>
              <a:gd name="connsiteY8" fmla="*/ 1020 h 520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006" h="5206089">
                <a:moveTo>
                  <a:pt x="6499213" y="1020"/>
                </a:moveTo>
                <a:cubicBezTo>
                  <a:pt x="7461712" y="34580"/>
                  <a:pt x="7779006" y="892631"/>
                  <a:pt x="7779006" y="1995083"/>
                </a:cubicBezTo>
                <a:cubicBezTo>
                  <a:pt x="7779006" y="3297982"/>
                  <a:pt x="6649940" y="4697672"/>
                  <a:pt x="5373114" y="5176751"/>
                </a:cubicBezTo>
                <a:lnTo>
                  <a:pt x="5288242" y="5206089"/>
                </a:lnTo>
                <a:lnTo>
                  <a:pt x="3576433" y="5206089"/>
                </a:lnTo>
                <a:lnTo>
                  <a:pt x="3473560" y="5176751"/>
                </a:lnTo>
                <a:cubicBezTo>
                  <a:pt x="1905552" y="4697672"/>
                  <a:pt x="0" y="3297982"/>
                  <a:pt x="0" y="1995083"/>
                </a:cubicBezTo>
                <a:cubicBezTo>
                  <a:pt x="0" y="391516"/>
                  <a:pt x="3343892" y="1254157"/>
                  <a:pt x="4755998" y="520786"/>
                </a:cubicBezTo>
                <a:cubicBezTo>
                  <a:pt x="5490907" y="140862"/>
                  <a:pt x="6061713" y="-14234"/>
                  <a:pt x="6499213" y="1020"/>
                </a:cubicBezTo>
                <a:close/>
              </a:path>
            </a:pathLst>
          </a:custGeom>
          <a:solidFill>
            <a:schemeClr val="accent3"/>
          </a:solidFill>
        </p:spPr>
        <p:txBody>
          <a:bodyPr wrap="square" tIns="1645920" anchor="t">
            <a:noAutofit/>
          </a:bodyPr>
          <a:lstStyle>
            <a:lvl1pPr algn="ctr">
              <a:defRPr/>
            </a:lvl1pPr>
          </a:lstStyle>
          <a:p>
            <a:endParaRPr lang="en-US"/>
          </a:p>
        </p:txBody>
      </p:sp>
    </p:spTree>
    <p:extLst>
      <p:ext uri="{BB962C8B-B14F-4D97-AF65-F5344CB8AC3E}">
        <p14:creationId xmlns:p14="http://schemas.microsoft.com/office/powerpoint/2010/main" val="15883343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2 w Photo (bi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405909"/>
            <a:ext cx="10515600" cy="1197687"/>
          </a:xfrm>
        </p:spPr>
        <p:txBody>
          <a:bodyPr anchor="b"/>
          <a:lstStyle>
            <a:lvl1pPr>
              <a:defRPr sz="600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1630584"/>
            <a:ext cx="10515600" cy="1500187"/>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2" name="Freeform: Shape 21">
            <a:extLst>
              <a:ext uri="{FF2B5EF4-FFF2-40B4-BE49-F238E27FC236}">
                <a16:creationId xmlns:a16="http://schemas.microsoft.com/office/drawing/2014/main" id="{B09E196A-2B73-4233-A237-4B183A27C60C}"/>
              </a:ext>
            </a:extLst>
          </p:cNvPr>
          <p:cNvSpPr/>
          <p:nvPr userDrawn="1"/>
        </p:nvSpPr>
        <p:spPr>
          <a:xfrm>
            <a:off x="4874400" y="980564"/>
            <a:ext cx="5337219" cy="5877435"/>
          </a:xfrm>
          <a:custGeom>
            <a:avLst/>
            <a:gdLst>
              <a:gd name="connsiteX0" fmla="*/ 2668564 w 5337219"/>
              <a:gd name="connsiteY0" fmla="*/ 4 h 5877435"/>
              <a:gd name="connsiteX1" fmla="*/ 5298463 w 5337219"/>
              <a:gd name="connsiteY1" fmla="*/ 2313679 h 5877435"/>
              <a:gd name="connsiteX2" fmla="*/ 4814532 w 5337219"/>
              <a:gd name="connsiteY2" fmla="*/ 5839447 h 5877435"/>
              <a:gd name="connsiteX3" fmla="*/ 4792182 w 5337219"/>
              <a:gd name="connsiteY3" fmla="*/ 5877435 h 5877435"/>
              <a:gd name="connsiteX4" fmla="*/ 2010121 w 5337219"/>
              <a:gd name="connsiteY4" fmla="*/ 5877435 h 5877435"/>
              <a:gd name="connsiteX5" fmla="*/ 1990508 w 5337219"/>
              <a:gd name="connsiteY5" fmla="*/ 5861996 h 5877435"/>
              <a:gd name="connsiteX6" fmla="*/ 13028 w 5337219"/>
              <a:gd name="connsiteY6" fmla="*/ 2845602 h 5877435"/>
              <a:gd name="connsiteX7" fmla="*/ 2397045 w 5337219"/>
              <a:gd name="connsiteY7" fmla="*/ 13894 h 5877435"/>
              <a:gd name="connsiteX8" fmla="*/ 2668564 w 5337219"/>
              <a:gd name="connsiteY8" fmla="*/ 4 h 587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7219" h="5877435">
                <a:moveTo>
                  <a:pt x="2668564" y="4"/>
                </a:moveTo>
                <a:cubicBezTo>
                  <a:pt x="4014395" y="-2472"/>
                  <a:pt x="5165470" y="985268"/>
                  <a:pt x="5298463" y="2313679"/>
                </a:cubicBezTo>
                <a:cubicBezTo>
                  <a:pt x="5395814" y="3287847"/>
                  <a:pt x="5335779" y="4887236"/>
                  <a:pt x="4814532" y="5839447"/>
                </a:cubicBezTo>
                <a:lnTo>
                  <a:pt x="4792182" y="5877435"/>
                </a:lnTo>
                <a:lnTo>
                  <a:pt x="2010121" y="5877435"/>
                </a:lnTo>
                <a:lnTo>
                  <a:pt x="1990508" y="5861996"/>
                </a:lnTo>
                <a:cubicBezTo>
                  <a:pt x="984465" y="5040513"/>
                  <a:pt x="101529" y="3731409"/>
                  <a:pt x="13028" y="2845602"/>
                </a:cubicBezTo>
                <a:cubicBezTo>
                  <a:pt x="-131154" y="1428631"/>
                  <a:pt x="937953" y="160764"/>
                  <a:pt x="2397045" y="13894"/>
                </a:cubicBezTo>
                <a:cubicBezTo>
                  <a:pt x="2488255" y="4735"/>
                  <a:pt x="2578842" y="169"/>
                  <a:pt x="2668564" y="4"/>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0" name="Freeform: Shape 19">
            <a:extLst>
              <a:ext uri="{FF2B5EF4-FFF2-40B4-BE49-F238E27FC236}">
                <a16:creationId xmlns:a16="http://schemas.microsoft.com/office/drawing/2014/main" id="{7A7148EA-E1BB-48D0-8BFB-BE2CA7C08F52}"/>
              </a:ext>
            </a:extLst>
          </p:cNvPr>
          <p:cNvSpPr/>
          <p:nvPr userDrawn="1"/>
        </p:nvSpPr>
        <p:spPr>
          <a:xfrm>
            <a:off x="3830303" y="2049794"/>
            <a:ext cx="7895563" cy="4808204"/>
          </a:xfrm>
          <a:custGeom>
            <a:avLst/>
            <a:gdLst>
              <a:gd name="connsiteX0" fmla="*/ 5369884 w 7895563"/>
              <a:gd name="connsiteY0" fmla="*/ 1078 h 4808204"/>
              <a:gd name="connsiteX1" fmla="*/ 7862727 w 7895563"/>
              <a:gd name="connsiteY1" fmla="*/ 1675871 h 4808204"/>
              <a:gd name="connsiteX2" fmla="*/ 5732088 w 7895563"/>
              <a:gd name="connsiteY2" fmla="*/ 4760070 h 4808204"/>
              <a:gd name="connsiteX3" fmla="*/ 5620342 w 7895563"/>
              <a:gd name="connsiteY3" fmla="*/ 4808204 h 4808204"/>
              <a:gd name="connsiteX4" fmla="*/ 549240 w 7895563"/>
              <a:gd name="connsiteY4" fmla="*/ 4808204 h 4808204"/>
              <a:gd name="connsiteX5" fmla="*/ 486839 w 7895563"/>
              <a:gd name="connsiteY5" fmla="*/ 4767416 h 4808204"/>
              <a:gd name="connsiteX6" fmla="*/ 98819 w 7895563"/>
              <a:gd name="connsiteY6" fmla="*/ 4313512 h 4808204"/>
              <a:gd name="connsiteX7" fmla="*/ 3527321 w 7895563"/>
              <a:gd name="connsiteY7" fmla="*/ 325893 h 4808204"/>
              <a:gd name="connsiteX8" fmla="*/ 5369884 w 7895563"/>
              <a:gd name="connsiteY8" fmla="*/ 1078 h 480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5563" h="4808204">
                <a:moveTo>
                  <a:pt x="5369884" y="1078"/>
                </a:moveTo>
                <a:cubicBezTo>
                  <a:pt x="7190903" y="-38494"/>
                  <a:pt x="7755976" y="1021217"/>
                  <a:pt x="7862727" y="1675871"/>
                </a:cubicBezTo>
                <a:cubicBezTo>
                  <a:pt x="8103812" y="3154214"/>
                  <a:pt x="6979491" y="4179076"/>
                  <a:pt x="5732088" y="4760070"/>
                </a:cubicBezTo>
                <a:lnTo>
                  <a:pt x="5620342" y="4808204"/>
                </a:lnTo>
                <a:lnTo>
                  <a:pt x="549240" y="4808204"/>
                </a:lnTo>
                <a:lnTo>
                  <a:pt x="486839" y="4767416"/>
                </a:lnTo>
                <a:cubicBezTo>
                  <a:pt x="312414" y="4637640"/>
                  <a:pt x="179004" y="4486459"/>
                  <a:pt x="98819" y="4313512"/>
                </a:cubicBezTo>
                <a:cubicBezTo>
                  <a:pt x="-492886" y="3040495"/>
                  <a:pt x="1689731" y="875246"/>
                  <a:pt x="3527321" y="325893"/>
                </a:cubicBezTo>
                <a:cubicBezTo>
                  <a:pt x="4251648" y="109422"/>
                  <a:pt x="4859999" y="12158"/>
                  <a:pt x="5369884" y="1078"/>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0A40D36-2BD3-4F77-92AA-A95427EF3D43}"/>
              </a:ext>
            </a:extLst>
          </p:cNvPr>
          <p:cNvSpPr/>
          <p:nvPr userDrawn="1"/>
        </p:nvSpPr>
        <p:spPr>
          <a:xfrm>
            <a:off x="2711624" y="4784458"/>
            <a:ext cx="973269" cy="991612"/>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15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7" name="Figure">
            <a:extLst>
              <a:ext uri="{FF2B5EF4-FFF2-40B4-BE49-F238E27FC236}">
                <a16:creationId xmlns:a16="http://schemas.microsoft.com/office/drawing/2014/main" id="{B833C6E6-D2AD-4F4D-A36B-8F197824B45A}"/>
              </a:ext>
            </a:extLst>
          </p:cNvPr>
          <p:cNvSpPr/>
          <p:nvPr userDrawn="1"/>
        </p:nvSpPr>
        <p:spPr>
          <a:xfrm>
            <a:off x="10319088" y="1254199"/>
            <a:ext cx="671883" cy="6399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Picture Placeholder 14">
            <a:extLst>
              <a:ext uri="{FF2B5EF4-FFF2-40B4-BE49-F238E27FC236}">
                <a16:creationId xmlns:a16="http://schemas.microsoft.com/office/drawing/2014/main" id="{D6588FD2-164B-4DDE-9260-E26517416615}"/>
              </a:ext>
            </a:extLst>
          </p:cNvPr>
          <p:cNvSpPr>
            <a:spLocks noGrp="1"/>
          </p:cNvSpPr>
          <p:nvPr>
            <p:ph type="pic" sz="quarter" idx="13"/>
          </p:nvPr>
        </p:nvSpPr>
        <p:spPr>
          <a:xfrm>
            <a:off x="3208844" y="1651909"/>
            <a:ext cx="7779006" cy="5206089"/>
          </a:xfrm>
          <a:custGeom>
            <a:avLst/>
            <a:gdLst>
              <a:gd name="connsiteX0" fmla="*/ 6499213 w 7779006"/>
              <a:gd name="connsiteY0" fmla="*/ 1020 h 5206089"/>
              <a:gd name="connsiteX1" fmla="*/ 7779006 w 7779006"/>
              <a:gd name="connsiteY1" fmla="*/ 1995083 h 5206089"/>
              <a:gd name="connsiteX2" fmla="*/ 5373114 w 7779006"/>
              <a:gd name="connsiteY2" fmla="*/ 5176751 h 5206089"/>
              <a:gd name="connsiteX3" fmla="*/ 5288242 w 7779006"/>
              <a:gd name="connsiteY3" fmla="*/ 5206089 h 5206089"/>
              <a:gd name="connsiteX4" fmla="*/ 3576433 w 7779006"/>
              <a:gd name="connsiteY4" fmla="*/ 5206089 h 5206089"/>
              <a:gd name="connsiteX5" fmla="*/ 3473560 w 7779006"/>
              <a:gd name="connsiteY5" fmla="*/ 5176751 h 5206089"/>
              <a:gd name="connsiteX6" fmla="*/ 0 w 7779006"/>
              <a:gd name="connsiteY6" fmla="*/ 1995083 h 5206089"/>
              <a:gd name="connsiteX7" fmla="*/ 4755998 w 7779006"/>
              <a:gd name="connsiteY7" fmla="*/ 520786 h 5206089"/>
              <a:gd name="connsiteX8" fmla="*/ 6499213 w 7779006"/>
              <a:gd name="connsiteY8" fmla="*/ 1020 h 520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006" h="5206089">
                <a:moveTo>
                  <a:pt x="6499213" y="1020"/>
                </a:moveTo>
                <a:cubicBezTo>
                  <a:pt x="7461712" y="34580"/>
                  <a:pt x="7779006" y="892631"/>
                  <a:pt x="7779006" y="1995083"/>
                </a:cubicBezTo>
                <a:cubicBezTo>
                  <a:pt x="7779006" y="3297982"/>
                  <a:pt x="6649940" y="4697672"/>
                  <a:pt x="5373114" y="5176751"/>
                </a:cubicBezTo>
                <a:lnTo>
                  <a:pt x="5288242" y="5206089"/>
                </a:lnTo>
                <a:lnTo>
                  <a:pt x="3576433" y="5206089"/>
                </a:lnTo>
                <a:lnTo>
                  <a:pt x="3473560" y="5176751"/>
                </a:lnTo>
                <a:cubicBezTo>
                  <a:pt x="1905552" y="4697672"/>
                  <a:pt x="0" y="3297982"/>
                  <a:pt x="0" y="1995083"/>
                </a:cubicBezTo>
                <a:cubicBezTo>
                  <a:pt x="0" y="391516"/>
                  <a:pt x="3343892" y="1254157"/>
                  <a:pt x="4755998" y="520786"/>
                </a:cubicBezTo>
                <a:cubicBezTo>
                  <a:pt x="5490907" y="140862"/>
                  <a:pt x="6061713" y="-14234"/>
                  <a:pt x="6499213" y="1020"/>
                </a:cubicBezTo>
                <a:close/>
              </a:path>
            </a:pathLst>
          </a:custGeom>
          <a:solidFill>
            <a:schemeClr val="accent3"/>
          </a:solidFill>
        </p:spPr>
        <p:txBody>
          <a:bodyPr wrap="square" tIns="1645920" anchor="t">
            <a:noAutofit/>
          </a:bodyPr>
          <a:lstStyle>
            <a:lvl1pPr algn="ctr">
              <a:defRPr/>
            </a:lvl1pPr>
          </a:lstStyle>
          <a:p>
            <a:endParaRPr lang="en-US"/>
          </a:p>
        </p:txBody>
      </p:sp>
    </p:spTree>
    <p:extLst>
      <p:ext uri="{BB962C8B-B14F-4D97-AF65-F5344CB8AC3E}">
        <p14:creationId xmlns:p14="http://schemas.microsoft.com/office/powerpoint/2010/main" val="35639680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grpSp>
        <p:nvGrpSpPr>
          <p:cNvPr id="24" name="Group 23">
            <a:extLst>
              <a:ext uri="{FF2B5EF4-FFF2-40B4-BE49-F238E27FC236}">
                <a16:creationId xmlns:a16="http://schemas.microsoft.com/office/drawing/2014/main" id="{56093E40-6F04-4491-9C8D-06005D9BB3A5}"/>
              </a:ext>
            </a:extLst>
          </p:cNvPr>
          <p:cNvGrpSpPr/>
          <p:nvPr userDrawn="1"/>
        </p:nvGrpSpPr>
        <p:grpSpPr>
          <a:xfrm>
            <a:off x="41945" y="620688"/>
            <a:ext cx="12102727" cy="6237315"/>
            <a:chOff x="695401" y="1241443"/>
            <a:chExt cx="10898227" cy="5616559"/>
          </a:xfrm>
        </p:grpSpPr>
        <p:sp>
          <p:nvSpPr>
            <p:cNvPr id="21" name="Freeform: Shape 20">
              <a:extLst>
                <a:ext uri="{FF2B5EF4-FFF2-40B4-BE49-F238E27FC236}">
                  <a16:creationId xmlns:a16="http://schemas.microsoft.com/office/drawing/2014/main" id="{0E9CB3F7-3ABC-4104-B98A-0121ACF534AE}"/>
                </a:ext>
              </a:extLst>
            </p:cNvPr>
            <p:cNvSpPr/>
            <p:nvPr userDrawn="1"/>
          </p:nvSpPr>
          <p:spPr>
            <a:xfrm>
              <a:off x="1490608" y="1750568"/>
              <a:ext cx="10103020" cy="5107432"/>
            </a:xfrm>
            <a:custGeom>
              <a:avLst/>
              <a:gdLst>
                <a:gd name="connsiteX0" fmla="*/ 6871207 w 10103020"/>
                <a:gd name="connsiteY0" fmla="*/ 1379 h 5107432"/>
                <a:gd name="connsiteX1" fmla="*/ 10061003 w 10103020"/>
                <a:gd name="connsiteY1" fmla="*/ 2144415 h 5107432"/>
                <a:gd name="connsiteX2" fmla="*/ 8937022 w 10103020"/>
                <a:gd name="connsiteY2" fmla="*/ 5053985 h 5107432"/>
                <a:gd name="connsiteX3" fmla="*/ 8872567 w 10103020"/>
                <a:gd name="connsiteY3" fmla="*/ 5107432 h 5107432"/>
                <a:gd name="connsiteX4" fmla="*/ 13161 w 10103020"/>
                <a:gd name="connsiteY4" fmla="*/ 5107432 h 5107432"/>
                <a:gd name="connsiteX5" fmla="*/ 3817 w 10103020"/>
                <a:gd name="connsiteY5" fmla="*/ 5033897 h 5107432"/>
                <a:gd name="connsiteX6" fmla="*/ 4513496 w 10103020"/>
                <a:gd name="connsiteY6" fmla="*/ 417007 h 5107432"/>
                <a:gd name="connsiteX7" fmla="*/ 6871207 w 10103020"/>
                <a:gd name="connsiteY7" fmla="*/ 1379 h 510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3020" h="5107432">
                  <a:moveTo>
                    <a:pt x="6871207" y="1379"/>
                  </a:moveTo>
                  <a:cubicBezTo>
                    <a:pt x="9201349" y="-49256"/>
                    <a:pt x="9924407" y="1306731"/>
                    <a:pt x="10061003" y="2144415"/>
                  </a:cubicBezTo>
                  <a:cubicBezTo>
                    <a:pt x="10257314" y="3348198"/>
                    <a:pt x="9746101" y="4316998"/>
                    <a:pt x="8937022" y="5053985"/>
                  </a:cubicBezTo>
                  <a:lnTo>
                    <a:pt x="8872567" y="5107432"/>
                  </a:lnTo>
                  <a:lnTo>
                    <a:pt x="13161" y="5107432"/>
                  </a:lnTo>
                  <a:lnTo>
                    <a:pt x="3817" y="5033897"/>
                  </a:lnTo>
                  <a:cubicBezTo>
                    <a:pt x="-110911" y="3389245"/>
                    <a:pt x="2382588" y="1054048"/>
                    <a:pt x="4513496" y="417007"/>
                  </a:cubicBezTo>
                  <a:cubicBezTo>
                    <a:pt x="5440331" y="140015"/>
                    <a:pt x="6218767" y="15557"/>
                    <a:pt x="6871207" y="1379"/>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2" name="Freeform: Shape 21">
              <a:extLst>
                <a:ext uri="{FF2B5EF4-FFF2-40B4-BE49-F238E27FC236}">
                  <a16:creationId xmlns:a16="http://schemas.microsoft.com/office/drawing/2014/main" id="{A481A0AE-40AD-4CC1-89EF-16D86FD8CD17}"/>
                </a:ext>
              </a:extLst>
            </p:cNvPr>
            <p:cNvSpPr/>
            <p:nvPr userDrawn="1"/>
          </p:nvSpPr>
          <p:spPr>
            <a:xfrm>
              <a:off x="695401" y="1241443"/>
              <a:ext cx="9953877" cy="5616559"/>
            </a:xfrm>
            <a:custGeom>
              <a:avLst/>
              <a:gdLst>
                <a:gd name="connsiteX0" fmla="*/ 8316277 w 9953877"/>
                <a:gd name="connsiteY0" fmla="*/ 1305 h 5616559"/>
                <a:gd name="connsiteX1" fmla="*/ 9953877 w 9953877"/>
                <a:gd name="connsiteY1" fmla="*/ 2552872 h 5616559"/>
                <a:gd name="connsiteX2" fmla="*/ 8605150 w 9953877"/>
                <a:gd name="connsiteY2" fmla="*/ 5468034 h 5616559"/>
                <a:gd name="connsiteX3" fmla="*/ 8447294 w 9953877"/>
                <a:gd name="connsiteY3" fmla="*/ 5616559 h 5616559"/>
                <a:gd name="connsiteX4" fmla="*/ 2330142 w 9953877"/>
                <a:gd name="connsiteY4" fmla="*/ 5616559 h 5616559"/>
                <a:gd name="connsiteX5" fmla="*/ 2101259 w 9953877"/>
                <a:gd name="connsiteY5" fmla="*/ 5468034 h 5616559"/>
                <a:gd name="connsiteX6" fmla="*/ 0 w 9953877"/>
                <a:gd name="connsiteY6" fmla="*/ 2552872 h 5616559"/>
                <a:gd name="connsiteX7" fmla="*/ 6085691 w 9953877"/>
                <a:gd name="connsiteY7" fmla="*/ 666388 h 5616559"/>
                <a:gd name="connsiteX8" fmla="*/ 8316277 w 9953877"/>
                <a:gd name="connsiteY8" fmla="*/ 1305 h 561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53877" h="5616559">
                  <a:moveTo>
                    <a:pt x="8316277" y="1305"/>
                  </a:moveTo>
                  <a:cubicBezTo>
                    <a:pt x="9547873" y="44247"/>
                    <a:pt x="9953877" y="1142193"/>
                    <a:pt x="9953877" y="2552872"/>
                  </a:cubicBezTo>
                  <a:cubicBezTo>
                    <a:pt x="9953877" y="3578820"/>
                    <a:pt x="9406759" y="4651671"/>
                    <a:pt x="8605150" y="5468034"/>
                  </a:cubicBezTo>
                  <a:lnTo>
                    <a:pt x="8447294" y="5616559"/>
                  </a:lnTo>
                  <a:lnTo>
                    <a:pt x="2330142" y="5616559"/>
                  </a:lnTo>
                  <a:lnTo>
                    <a:pt x="2101259" y="5468034"/>
                  </a:lnTo>
                  <a:cubicBezTo>
                    <a:pt x="923384" y="4651671"/>
                    <a:pt x="0" y="3578820"/>
                    <a:pt x="0" y="2552872"/>
                  </a:cubicBezTo>
                  <a:cubicBezTo>
                    <a:pt x="0" y="500976"/>
                    <a:pt x="4278785" y="1604796"/>
                    <a:pt x="6085691" y="666388"/>
                  </a:cubicBezTo>
                  <a:cubicBezTo>
                    <a:pt x="7026067" y="180244"/>
                    <a:pt x="7756460" y="-18214"/>
                    <a:pt x="8316277" y="130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grpSp>
      <p:sp>
        <p:nvSpPr>
          <p:cNvPr id="23" name="Text Placeholder 22">
            <a:extLst>
              <a:ext uri="{FF2B5EF4-FFF2-40B4-BE49-F238E27FC236}">
                <a16:creationId xmlns:a16="http://schemas.microsoft.com/office/drawing/2014/main" id="{BEA1E088-FCC0-4BEB-ACA0-B59E2AF07CB9}"/>
              </a:ext>
            </a:extLst>
          </p:cNvPr>
          <p:cNvSpPr>
            <a:spLocks noGrp="1"/>
          </p:cNvSpPr>
          <p:nvPr>
            <p:ph type="body" sz="quarter" idx="13"/>
          </p:nvPr>
        </p:nvSpPr>
        <p:spPr>
          <a:xfrm>
            <a:off x="983431" y="1988719"/>
            <a:ext cx="9505181" cy="3699442"/>
          </a:xfrm>
        </p:spPr>
        <p:txBody>
          <a:bodyPr anchor="ctr">
            <a:normAutofit/>
          </a:bodyPr>
          <a:lstStyle>
            <a:lvl1pPr marL="0" indent="0" algn="ctr">
              <a:buNone/>
              <a:defRPr sz="4800"/>
            </a:lvl1pPr>
          </a:lstStyle>
          <a:p>
            <a:pPr lvl="0"/>
            <a:r>
              <a:rPr lang="en-US"/>
              <a:t>Edit Master text styles</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4035675" y="5880905"/>
            <a:ext cx="3400692" cy="647826"/>
          </a:xfrm>
        </p:spPr>
        <p:txBody>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5" name="Figure">
            <a:extLst>
              <a:ext uri="{FF2B5EF4-FFF2-40B4-BE49-F238E27FC236}">
                <a16:creationId xmlns:a16="http://schemas.microsoft.com/office/drawing/2014/main" id="{A97C9F97-6012-41FB-8B5B-65E606A8CDCD}"/>
              </a:ext>
            </a:extLst>
          </p:cNvPr>
          <p:cNvSpPr/>
          <p:nvPr userDrawn="1"/>
        </p:nvSpPr>
        <p:spPr>
          <a:xfrm>
            <a:off x="303229" y="1621497"/>
            <a:ext cx="1049353" cy="1069130"/>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6"/>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6" name="Figure">
            <a:extLst>
              <a:ext uri="{FF2B5EF4-FFF2-40B4-BE49-F238E27FC236}">
                <a16:creationId xmlns:a16="http://schemas.microsoft.com/office/drawing/2014/main" id="{A3638349-9CD9-430D-99DB-C2B0F278F4AC}"/>
              </a:ext>
            </a:extLst>
          </p:cNvPr>
          <p:cNvSpPr/>
          <p:nvPr userDrawn="1"/>
        </p:nvSpPr>
        <p:spPr>
          <a:xfrm rot="10800000">
            <a:off x="1487488" y="1643744"/>
            <a:ext cx="724406" cy="689945"/>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6"/>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a:xfrm>
            <a:off x="838200" y="6356350"/>
            <a:ext cx="2743200" cy="365125"/>
          </a:xfrm>
        </p:spPr>
        <p:txBody>
          <a:bodyPr/>
          <a:lstStyle>
            <a:lvl1pPr>
              <a:defRPr>
                <a:solidFill>
                  <a:schemeClr val="bg2"/>
                </a:solidFill>
              </a:defRPr>
            </a:lvl1pPr>
          </a:lstStyle>
          <a:p>
            <a:r>
              <a:rPr lang="en-US">
                <a:solidFill>
                  <a:srgbClr val="E7E6E6"/>
                </a:solidFill>
              </a:rPr>
              <a:t>Your Date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lvl1pPr>
              <a:defRPr>
                <a:solidFill>
                  <a:schemeClr val="bg2"/>
                </a:solidFill>
              </a:defRPr>
            </a:lvl1pPr>
          </a:lstStyle>
          <a:p>
            <a:fld id="{D325CB3F-26C9-44D7-A7CB-40F86C5CE4B1}" type="slidenum">
              <a:rPr lang="en-US" smtClean="0">
                <a:solidFill>
                  <a:srgbClr val="E7E6E6"/>
                </a:solidFill>
              </a:rPr>
              <a:pPr/>
              <a:t>‹#›</a:t>
            </a:fld>
            <a:endParaRPr lang="en-US">
              <a:solidFill>
                <a:srgbClr val="E7E6E6"/>
              </a:solidFill>
            </a:endParaRPr>
          </a:p>
        </p:txBody>
      </p:sp>
    </p:spTree>
    <p:extLst>
      <p:ext uri="{BB962C8B-B14F-4D97-AF65-F5344CB8AC3E}">
        <p14:creationId xmlns:p14="http://schemas.microsoft.com/office/powerpoint/2010/main" val="14875631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 Big Lett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5552182" cy="2852737"/>
          </a:xfrm>
        </p:spPr>
        <p:txBody>
          <a:bodyPr lIns="0" anchor="b">
            <a:noAutofit/>
          </a:bodyPr>
          <a:lstStyle>
            <a:lvl1pPr>
              <a:defRPr sz="11500" cap="all" baseline="0"/>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grpSp>
        <p:nvGrpSpPr>
          <p:cNvPr id="7" name="Group 6">
            <a:extLst>
              <a:ext uri="{FF2B5EF4-FFF2-40B4-BE49-F238E27FC236}">
                <a16:creationId xmlns:a16="http://schemas.microsoft.com/office/drawing/2014/main" id="{BBD05D1D-5FB4-4F4A-B9D3-9E6F632B7EAC}"/>
              </a:ext>
            </a:extLst>
          </p:cNvPr>
          <p:cNvGrpSpPr/>
          <p:nvPr userDrawn="1"/>
        </p:nvGrpSpPr>
        <p:grpSpPr>
          <a:xfrm>
            <a:off x="5231904" y="-1"/>
            <a:ext cx="6960097" cy="6661131"/>
            <a:chOff x="6384032" y="0"/>
            <a:chExt cx="5807969" cy="5558492"/>
          </a:xfrm>
        </p:grpSpPr>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1" name="Freeform: Shape 20">
              <a:extLst>
                <a:ext uri="{FF2B5EF4-FFF2-40B4-BE49-F238E27FC236}">
                  <a16:creationId xmlns:a16="http://schemas.microsoft.com/office/drawing/2014/main" id="{55505493-CC1B-41AE-918B-437E8B2856BA}"/>
                </a:ext>
              </a:extLst>
            </p:cNvPr>
            <p:cNvSpPr/>
            <p:nvPr userDrawn="1"/>
          </p:nvSpPr>
          <p:spPr>
            <a:xfrm>
              <a:off x="6831384"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a:solidFill>
              <a:schemeClr val="accent3">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accent1">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grpSp>
    </p:spTree>
    <p:extLst>
      <p:ext uri="{BB962C8B-B14F-4D97-AF65-F5344CB8AC3E}">
        <p14:creationId xmlns:p14="http://schemas.microsoft.com/office/powerpoint/2010/main" val="21111828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ADDE6-2F8A-471E-A518-BB13DA06D517}"/>
              </a:ext>
            </a:extLst>
          </p:cNvPr>
          <p:cNvSpPr>
            <a:spLocks noGrp="1"/>
          </p:cNvSpPr>
          <p:nvPr>
            <p:ph type="title"/>
          </p:nvPr>
        </p:nvSpPr>
        <p:spPr/>
        <p:txBody>
          <a:bodyPr>
            <a:normAutofit/>
          </a:bodyPr>
          <a:lstStyle>
            <a:lvl1pPr>
              <a:defRPr sz="4400"/>
            </a:lvl1pPr>
          </a:lstStyle>
          <a:p>
            <a:r>
              <a:rPr lang="en-US"/>
              <a:t>Click to edit Master title style</a:t>
            </a:r>
          </a:p>
        </p:txBody>
      </p:sp>
      <p:sp>
        <p:nvSpPr>
          <p:cNvPr id="3" name="Date Placeholder 2">
            <a:extLst>
              <a:ext uri="{FF2B5EF4-FFF2-40B4-BE49-F238E27FC236}">
                <a16:creationId xmlns:a16="http://schemas.microsoft.com/office/drawing/2014/main" id="{2946C1B7-14B4-4C6B-8DF9-AFB9829EE441}"/>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4" name="Footer Placeholder 3">
            <a:extLst>
              <a:ext uri="{FF2B5EF4-FFF2-40B4-BE49-F238E27FC236}">
                <a16:creationId xmlns:a16="http://schemas.microsoft.com/office/drawing/2014/main" id="{E749B972-84A1-4343-BCEB-B050BA6978E6}"/>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5" name="Slide Number Placeholder 4">
            <a:extLst>
              <a:ext uri="{FF2B5EF4-FFF2-40B4-BE49-F238E27FC236}">
                <a16:creationId xmlns:a16="http://schemas.microsoft.com/office/drawing/2014/main" id="{878FF48D-D008-47E7-B3ED-D6F0B4FF10BB}"/>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13504729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w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BE77-6C43-40AD-ABCF-E64E36A513F3}"/>
              </a:ext>
            </a:extLst>
          </p:cNvPr>
          <p:cNvSpPr>
            <a:spLocks noGrp="1"/>
          </p:cNvSpPr>
          <p:nvPr>
            <p:ph type="title"/>
          </p:nvPr>
        </p:nvSpPr>
        <p:spPr>
          <a:xfrm>
            <a:off x="2925270" y="136525"/>
            <a:ext cx="8428529" cy="1132235"/>
          </a:xfrm>
        </p:spPr>
        <p:txBody>
          <a:bodyPr>
            <a:normAutofit/>
          </a:bodyPr>
          <a:lstStyle>
            <a:lvl1pPr>
              <a:defRPr sz="4400"/>
            </a:lvl1pPr>
          </a:lstStyle>
          <a:p>
            <a:r>
              <a:rPr lang="en-US"/>
              <a:t>Click to edit Master title style</a:t>
            </a:r>
          </a:p>
        </p:txBody>
      </p:sp>
      <p:sp>
        <p:nvSpPr>
          <p:cNvPr id="4" name="Date Placeholder 3">
            <a:extLst>
              <a:ext uri="{FF2B5EF4-FFF2-40B4-BE49-F238E27FC236}">
                <a16:creationId xmlns:a16="http://schemas.microsoft.com/office/drawing/2014/main" id="{99216D0A-CC06-4975-A732-F53359E90DB7}"/>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81154B79-E7FE-48ED-B0DA-7D78B70358E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E6E6126-25F8-4B03-BBC1-DF5D33FFE17F}"/>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17" name="Freeform: Shape 16">
            <a:extLst>
              <a:ext uri="{FF2B5EF4-FFF2-40B4-BE49-F238E27FC236}">
                <a16:creationId xmlns:a16="http://schemas.microsoft.com/office/drawing/2014/main" id="{44C2378E-37F4-4D35-A4CE-098A70BB67C3}"/>
              </a:ext>
            </a:extLst>
          </p:cNvPr>
          <p:cNvSpPr/>
          <p:nvPr userDrawn="1"/>
        </p:nvSpPr>
        <p:spPr>
          <a:xfrm>
            <a:off x="861777" y="-2072"/>
            <a:ext cx="1197858" cy="1389174"/>
          </a:xfrm>
          <a:custGeom>
            <a:avLst/>
            <a:gdLst>
              <a:gd name="connsiteX0" fmla="*/ 272811 w 1197858"/>
              <a:gd name="connsiteY0" fmla="*/ 0 h 1389174"/>
              <a:gd name="connsiteX1" fmla="*/ 924678 w 1197858"/>
              <a:gd name="connsiteY1" fmla="*/ 0 h 1389174"/>
              <a:gd name="connsiteX2" fmla="*/ 974454 w 1197858"/>
              <a:gd name="connsiteY2" fmla="*/ 32247 h 1389174"/>
              <a:gd name="connsiteX3" fmla="*/ 1189160 w 1197858"/>
              <a:gd name="connsiteY3" fmla="*/ 421913 h 1389174"/>
              <a:gd name="connsiteX4" fmla="*/ 850459 w 1197858"/>
              <a:gd name="connsiteY4" fmla="*/ 1387791 h 1389174"/>
              <a:gd name="connsiteX5" fmla="*/ 2923 w 1197858"/>
              <a:gd name="connsiteY5" fmla="*/ 541295 h 1389174"/>
              <a:gd name="connsiteX6" fmla="*/ 216245 w 1197858"/>
              <a:gd name="connsiteY6" fmla="*/ 37481 h 138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858" h="1389174">
                <a:moveTo>
                  <a:pt x="272811" y="0"/>
                </a:moveTo>
                <a:lnTo>
                  <a:pt x="924678" y="0"/>
                </a:lnTo>
                <a:lnTo>
                  <a:pt x="974454" y="32247"/>
                </a:lnTo>
                <a:cubicBezTo>
                  <a:pt x="1092328" y="125644"/>
                  <a:pt x="1173241" y="262904"/>
                  <a:pt x="1189160" y="421913"/>
                </a:cubicBezTo>
                <a:cubicBezTo>
                  <a:pt x="1220940" y="739931"/>
                  <a:pt x="1177988" y="1354828"/>
                  <a:pt x="850459" y="1387791"/>
                </a:cubicBezTo>
                <a:cubicBezTo>
                  <a:pt x="522929" y="1420682"/>
                  <a:pt x="34704" y="859385"/>
                  <a:pt x="2923" y="541295"/>
                </a:cubicBezTo>
                <a:cubicBezTo>
                  <a:pt x="-17301" y="342534"/>
                  <a:pt x="68843" y="156845"/>
                  <a:pt x="216245" y="37481"/>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igure">
            <a:extLst>
              <a:ext uri="{FF2B5EF4-FFF2-40B4-BE49-F238E27FC236}">
                <a16:creationId xmlns:a16="http://schemas.microsoft.com/office/drawing/2014/main" id="{F4657BEA-DC8F-4BE7-BF7C-680143DD0533}"/>
              </a:ext>
            </a:extLst>
          </p:cNvPr>
          <p:cNvSpPr/>
          <p:nvPr userDrawn="1"/>
        </p:nvSpPr>
        <p:spPr>
          <a:xfrm>
            <a:off x="627460" y="140534"/>
            <a:ext cx="1772074" cy="1204775"/>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D24ED71-D1A6-4B3D-92ED-855ED2F859DB}"/>
              </a:ext>
            </a:extLst>
          </p:cNvPr>
          <p:cNvSpPr/>
          <p:nvPr userDrawn="1"/>
        </p:nvSpPr>
        <p:spPr>
          <a:xfrm>
            <a:off x="487968" y="51259"/>
            <a:ext cx="1745881" cy="1200451"/>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8" name="Figure">
            <a:extLst>
              <a:ext uri="{FF2B5EF4-FFF2-40B4-BE49-F238E27FC236}">
                <a16:creationId xmlns:a16="http://schemas.microsoft.com/office/drawing/2014/main" id="{4E29128A-65FF-46D9-9AC5-CD5F360D05FD}"/>
              </a:ext>
            </a:extLst>
          </p:cNvPr>
          <p:cNvSpPr/>
          <p:nvPr userDrawn="1"/>
        </p:nvSpPr>
        <p:spPr>
          <a:xfrm>
            <a:off x="889707" y="1402361"/>
            <a:ext cx="218435" cy="2225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9" name="Figure">
            <a:extLst>
              <a:ext uri="{FF2B5EF4-FFF2-40B4-BE49-F238E27FC236}">
                <a16:creationId xmlns:a16="http://schemas.microsoft.com/office/drawing/2014/main" id="{B3BA8C1E-A710-4F84-9924-34F2C3A20531}"/>
              </a:ext>
            </a:extLst>
          </p:cNvPr>
          <p:cNvSpPr/>
          <p:nvPr userDrawn="1"/>
        </p:nvSpPr>
        <p:spPr>
          <a:xfrm>
            <a:off x="2281390" y="140534"/>
            <a:ext cx="150794" cy="1436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2" name="Text Placeholder 21">
            <a:extLst>
              <a:ext uri="{FF2B5EF4-FFF2-40B4-BE49-F238E27FC236}">
                <a16:creationId xmlns:a16="http://schemas.microsoft.com/office/drawing/2014/main" id="{0A941A22-1624-42ED-B289-69DC7E776C8D}"/>
              </a:ext>
            </a:extLst>
          </p:cNvPr>
          <p:cNvSpPr>
            <a:spLocks noGrp="1"/>
          </p:cNvSpPr>
          <p:nvPr userDrawn="1">
            <p:ph type="body" sz="quarter" idx="13" hasCustomPrompt="1"/>
          </p:nvPr>
        </p:nvSpPr>
        <p:spPr>
          <a:xfrm>
            <a:off x="878553" y="141289"/>
            <a:ext cx="1163046" cy="1127472"/>
          </a:xfrm>
        </p:spPr>
        <p:txBody>
          <a:bodyPr vert="horz" lIns="91440" tIns="45720" rIns="91440" bIns="45720" rtlCol="0" anchor="ctr">
            <a:normAutofit/>
          </a:bodyPr>
          <a:lstStyle>
            <a:lvl1pPr marL="0" indent="0" algn="ctr">
              <a:buNone/>
              <a:defRPr lang="en-US" sz="5400" b="1">
                <a:ea typeface="+mj-ea"/>
                <a:cs typeface="+mj-cs"/>
              </a:defRPr>
            </a:lvl1pPr>
          </a:lstStyle>
          <a:p>
            <a:pPr marL="228600" lvl="0" indent="-228600">
              <a:spcBef>
                <a:spcPct val="0"/>
              </a:spcBef>
            </a:pPr>
            <a:r>
              <a:rPr lang="en-US"/>
              <a:t>#</a:t>
            </a:r>
          </a:p>
        </p:txBody>
      </p:sp>
    </p:spTree>
    <p:extLst>
      <p:ext uri="{BB962C8B-B14F-4D97-AF65-F5344CB8AC3E}">
        <p14:creationId xmlns:p14="http://schemas.microsoft.com/office/powerpoint/2010/main" val="35747483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46EE81-A2B0-4F51-BB97-C103687ABB0A}" type="datetimeFigureOut">
              <a:rPr lang="en-US" smtClean="0"/>
              <a:t>9/26/22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5FC6D4-58D4-4457-9D62-58396A570739}" type="slidenum">
              <a:rPr lang="en-US" smtClean="0"/>
              <a:t>‹#›</a:t>
            </a:fld>
            <a:endParaRPr lang="en-US"/>
          </a:p>
        </p:txBody>
      </p:sp>
    </p:spTree>
    <p:extLst>
      <p:ext uri="{BB962C8B-B14F-4D97-AF65-F5344CB8AC3E}">
        <p14:creationId xmlns:p14="http://schemas.microsoft.com/office/powerpoint/2010/main" val="3741052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D417A-FFFC-4C38-B511-2722630CD6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9C8D7D-4E0A-454B-A79D-902EC54DE94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04BDBD-06AB-4C31-B0F2-5DD5B4BE074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811E0C-F3A6-4B16-B9AB-5E3667F09108}"/>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6" name="Footer Placeholder 5">
            <a:extLst>
              <a:ext uri="{FF2B5EF4-FFF2-40B4-BE49-F238E27FC236}">
                <a16:creationId xmlns:a16="http://schemas.microsoft.com/office/drawing/2014/main" id="{E2E38BFA-BFF6-490C-A0BA-416294EFCEB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7" name="Slide Number Placeholder 6">
            <a:extLst>
              <a:ext uri="{FF2B5EF4-FFF2-40B4-BE49-F238E27FC236}">
                <a16:creationId xmlns:a16="http://schemas.microsoft.com/office/drawing/2014/main" id="{495CF87B-2F0A-4942-B880-E8B34C5BDF08}"/>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32172202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ED006-0636-42F1-9CDF-76666726A0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D36E0F-BBDE-45B8-A505-73F0AE507B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A88661E-F16E-4409-B697-46876AB7A3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5D03C0-D476-4B22-AB2A-BA13BA5C62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4A3DD0-1B03-47CD-9B52-1B55BFD74CE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A505A7-5B4D-4CC0-855A-D8B27D3CA3E6}"/>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8" name="Footer Placeholder 7">
            <a:extLst>
              <a:ext uri="{FF2B5EF4-FFF2-40B4-BE49-F238E27FC236}">
                <a16:creationId xmlns:a16="http://schemas.microsoft.com/office/drawing/2014/main" id="{9CBB9F58-8B33-4A6B-83B6-DACBFF55C450}"/>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9" name="Slide Number Placeholder 8">
            <a:extLst>
              <a:ext uri="{FF2B5EF4-FFF2-40B4-BE49-F238E27FC236}">
                <a16:creationId xmlns:a16="http://schemas.microsoft.com/office/drawing/2014/main" id="{9EC49A68-E101-43C8-B949-D8505E24BD08}"/>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27979967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C187B-8DFC-4E18-8A9E-DEF483D42D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8CF1B9-C192-4ED5-8F68-EECA74181C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B9952C-E188-44F7-B6AC-FEAD53B95E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D02327-A8DE-42E1-B8ED-620CCCFD0469}"/>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6" name="Footer Placeholder 5">
            <a:extLst>
              <a:ext uri="{FF2B5EF4-FFF2-40B4-BE49-F238E27FC236}">
                <a16:creationId xmlns:a16="http://schemas.microsoft.com/office/drawing/2014/main" id="{47443995-4F62-42E0-B06A-F6DF5AE820FF}"/>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7" name="Slide Number Placeholder 6">
            <a:extLst>
              <a:ext uri="{FF2B5EF4-FFF2-40B4-BE49-F238E27FC236}">
                <a16:creationId xmlns:a16="http://schemas.microsoft.com/office/drawing/2014/main" id="{C38A0555-7BBD-4C3E-81F3-FF0C1E2D0C5E}"/>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12552399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63F18-26BE-440C-8365-DBFFCAFF1C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D0AD9F-8698-4DE9-B5C3-5A411C6C5A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1F8511-FDD6-4BC9-9817-97FAF38EE4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6E8457-7F83-48BF-B23C-E2D90546E0C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6" name="Footer Placeholder 5">
            <a:extLst>
              <a:ext uri="{FF2B5EF4-FFF2-40B4-BE49-F238E27FC236}">
                <a16:creationId xmlns:a16="http://schemas.microsoft.com/office/drawing/2014/main" id="{4AE49A64-2BF7-4F52-8193-200FAF370E92}"/>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7" name="Slide Number Placeholder 6">
            <a:extLst>
              <a:ext uri="{FF2B5EF4-FFF2-40B4-BE49-F238E27FC236}">
                <a16:creationId xmlns:a16="http://schemas.microsoft.com/office/drawing/2014/main" id="{B37E87D1-7122-4984-8CBE-AAA7EC69DBD2}"/>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5912675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75A18-C7BB-4A58-BFDC-25892F9D13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4CCC6E-55D7-4343-85BB-C0C54327A8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68ACC-43DC-4377-8A40-C0B6C151C9AA}"/>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1D07C815-BA82-4032-9939-8245E0FB2EB7}"/>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00AD39EA-5B18-4FD5-A2CE-AEC5F7F8870A}"/>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33820103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5393DF-F0D3-438F-A020-FADDF18C8C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36B2C9-FF10-47A1-BB7D-7B37D1FBBFC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E18FE7-5958-4284-9AC4-3C364206D492}"/>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2A6196B1-38F8-4FA2-9040-4D7BE424BA3D}"/>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11BD1661-8695-4862-93E8-E000D83FD3A9}"/>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38755059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1">
    <p:bg>
      <p:bgPr>
        <a:solidFill>
          <a:schemeClr val="accent1"/>
        </a:solidFill>
        <a:effectLst/>
      </p:bgPr>
    </p:bg>
    <p:spTree>
      <p:nvGrpSpPr>
        <p:cNvPr id="1" name=""/>
        <p:cNvGrpSpPr/>
        <p:nvPr/>
      </p:nvGrpSpPr>
      <p:grpSpPr>
        <a:xfrm>
          <a:off x="0" y="0"/>
          <a:ext cx="0" cy="0"/>
          <a:chOff x="0" y="0"/>
          <a:chExt cx="0" cy="0"/>
        </a:xfrm>
      </p:grpSpPr>
      <p:sp>
        <p:nvSpPr>
          <p:cNvPr id="7" name="Figure">
            <a:extLst>
              <a:ext uri="{FF2B5EF4-FFF2-40B4-BE49-F238E27FC236}">
                <a16:creationId xmlns:a16="http://schemas.microsoft.com/office/drawing/2014/main" id="{0DFD6B67-4EBF-4059-B726-B133E1C8983A}"/>
              </a:ext>
            </a:extLst>
          </p:cNvPr>
          <p:cNvSpPr/>
          <p:nvPr userDrawn="1"/>
        </p:nvSpPr>
        <p:spPr>
          <a:xfrm>
            <a:off x="3867079" y="785076"/>
            <a:ext cx="4801950" cy="5958872"/>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6"/>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8" name="Figure">
            <a:extLst>
              <a:ext uri="{FF2B5EF4-FFF2-40B4-BE49-F238E27FC236}">
                <a16:creationId xmlns:a16="http://schemas.microsoft.com/office/drawing/2014/main" id="{A6AFB5AB-00A5-42C5-8B89-0D4DEAD0012C}"/>
              </a:ext>
            </a:extLst>
          </p:cNvPr>
          <p:cNvSpPr/>
          <p:nvPr userDrawn="1"/>
        </p:nvSpPr>
        <p:spPr>
          <a:xfrm>
            <a:off x="2927648" y="1746876"/>
            <a:ext cx="7103771" cy="4829623"/>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9" name="Figure">
            <a:extLst>
              <a:ext uri="{FF2B5EF4-FFF2-40B4-BE49-F238E27FC236}">
                <a16:creationId xmlns:a16="http://schemas.microsoft.com/office/drawing/2014/main" id="{F853A99F-53BE-43F4-B45A-A2127E017721}"/>
              </a:ext>
            </a:extLst>
          </p:cNvPr>
          <p:cNvSpPr/>
          <p:nvPr userDrawn="1"/>
        </p:nvSpPr>
        <p:spPr>
          <a:xfrm>
            <a:off x="2368461" y="1388997"/>
            <a:ext cx="6998772" cy="4812289"/>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0" name="Figure">
            <a:extLst>
              <a:ext uri="{FF2B5EF4-FFF2-40B4-BE49-F238E27FC236}">
                <a16:creationId xmlns:a16="http://schemas.microsoft.com/office/drawing/2014/main" id="{523540BF-0941-4408-B229-3B101068B600}"/>
              </a:ext>
            </a:extLst>
          </p:cNvPr>
          <p:cNvSpPr/>
          <p:nvPr userDrawn="1"/>
        </p:nvSpPr>
        <p:spPr>
          <a:xfrm>
            <a:off x="6730112" y="114053"/>
            <a:ext cx="1313884" cy="1186203"/>
          </a:xfrm>
          <a:custGeom>
            <a:avLst/>
            <a:gdLst/>
            <a:ahLst/>
            <a:cxnLst>
              <a:cxn ang="0">
                <a:pos x="wd2" y="hd2"/>
              </a:cxn>
              <a:cxn ang="5400000">
                <a:pos x="wd2" y="hd2"/>
              </a:cxn>
              <a:cxn ang="10800000">
                <a:pos x="wd2" y="hd2"/>
              </a:cxn>
              <a:cxn ang="16200000">
                <a:pos x="wd2" y="hd2"/>
              </a:cxn>
            </a:cxnLst>
            <a:rect l="0" t="0" r="r" b="b"/>
            <a:pathLst>
              <a:path w="18415" h="19060" extrusionOk="0">
                <a:moveTo>
                  <a:pt x="1251" y="17706"/>
                </a:moveTo>
                <a:cubicBezTo>
                  <a:pt x="3633" y="20258"/>
                  <a:pt x="13007" y="19180"/>
                  <a:pt x="16737" y="14651"/>
                </a:cubicBezTo>
                <a:cubicBezTo>
                  <a:pt x="20468" y="10087"/>
                  <a:pt x="17145" y="3797"/>
                  <a:pt x="14794" y="1210"/>
                </a:cubicBezTo>
                <a:cubicBezTo>
                  <a:pt x="12411" y="-1342"/>
                  <a:pt x="7458" y="275"/>
                  <a:pt x="3727" y="4804"/>
                </a:cubicBezTo>
                <a:cubicBezTo>
                  <a:pt x="-3" y="9368"/>
                  <a:pt x="-1132" y="15155"/>
                  <a:pt x="1251" y="17706"/>
                </a:cubicBezTo>
                <a:close/>
              </a:path>
            </a:pathLst>
          </a:custGeom>
          <a:solidFill>
            <a:schemeClr val="accent5">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BD5C64BF-08E2-4135-B576-782BCC1358BD}"/>
              </a:ext>
            </a:extLst>
          </p:cNvPr>
          <p:cNvSpPr/>
          <p:nvPr userDrawn="1"/>
        </p:nvSpPr>
        <p:spPr>
          <a:xfrm>
            <a:off x="1921112" y="420729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284B6DC6-7C4D-44E7-9164-F5FAB39BEF1C}"/>
              </a:ext>
            </a:extLst>
          </p:cNvPr>
          <p:cNvSpPr/>
          <p:nvPr userDrawn="1"/>
        </p:nvSpPr>
        <p:spPr>
          <a:xfrm>
            <a:off x="8765547" y="1031118"/>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 name="Title 1">
            <a:extLst>
              <a:ext uri="{FF2B5EF4-FFF2-40B4-BE49-F238E27FC236}">
                <a16:creationId xmlns:a16="http://schemas.microsoft.com/office/drawing/2014/main" id="{D79A6E0A-A784-4C45-AFF8-2658713EFA2A}"/>
              </a:ext>
            </a:extLst>
          </p:cNvPr>
          <p:cNvSpPr>
            <a:spLocks noGrp="1"/>
          </p:cNvSpPr>
          <p:nvPr>
            <p:ph type="ctrTitle"/>
          </p:nvPr>
        </p:nvSpPr>
        <p:spPr>
          <a:xfrm>
            <a:off x="3161928" y="2072667"/>
            <a:ext cx="5868144" cy="2387600"/>
          </a:xfrm>
        </p:spPr>
        <p:txBody>
          <a:bodyPr anchor="b"/>
          <a:lstStyle>
            <a:lvl1pPr algn="ctr">
              <a:defRPr sz="60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F5C34C85-A365-4BBD-B9CF-8C6283402AC8}"/>
              </a:ext>
            </a:extLst>
          </p:cNvPr>
          <p:cNvSpPr>
            <a:spLocks noGrp="1"/>
          </p:cNvSpPr>
          <p:nvPr>
            <p:ph type="subTitle" idx="1"/>
          </p:nvPr>
        </p:nvSpPr>
        <p:spPr>
          <a:xfrm>
            <a:off x="3161928" y="4552342"/>
            <a:ext cx="5868144"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7BA3C7-7567-46E4-A65B-A3825FBDF703}"/>
              </a:ext>
            </a:extLst>
          </p:cNvPr>
          <p:cNvSpPr>
            <a:spLocks noGrp="1"/>
          </p:cNvSpPr>
          <p:nvPr>
            <p:ph type="dt" sz="half" idx="10"/>
          </p:nvPr>
        </p:nvSpPr>
        <p:spPr/>
        <p:txBody>
          <a:bodyPr/>
          <a:lstStyle>
            <a:lvl1pPr>
              <a:defRPr>
                <a:solidFill>
                  <a:schemeClr val="accent5"/>
                </a:solidFill>
              </a:defRPr>
            </a:lvl1pPr>
          </a:lstStyle>
          <a:p>
            <a:r>
              <a:rPr lang="en-US">
                <a:solidFill>
                  <a:srgbClr val="615474"/>
                </a:solidFill>
              </a:rPr>
              <a:t>Your Date Here</a:t>
            </a:r>
          </a:p>
        </p:txBody>
      </p:sp>
      <p:sp>
        <p:nvSpPr>
          <p:cNvPr id="5" name="Footer Placeholder 4">
            <a:extLst>
              <a:ext uri="{FF2B5EF4-FFF2-40B4-BE49-F238E27FC236}">
                <a16:creationId xmlns:a16="http://schemas.microsoft.com/office/drawing/2014/main" id="{0F500830-2640-4EEC-B623-30A512C08777}"/>
              </a:ext>
            </a:extLst>
          </p:cNvPr>
          <p:cNvSpPr>
            <a:spLocks noGrp="1"/>
          </p:cNvSpPr>
          <p:nvPr>
            <p:ph type="ftr" sz="quarter" idx="11"/>
          </p:nvPr>
        </p:nvSpPr>
        <p:spPr>
          <a:xfrm>
            <a:off x="8328248" y="6356350"/>
            <a:ext cx="3025552" cy="365125"/>
          </a:xfrm>
        </p:spPr>
        <p:txBody>
          <a:bodyPr/>
          <a:lstStyle>
            <a:lvl1pPr algn="r">
              <a:defRPr>
                <a:solidFill>
                  <a:schemeClr val="accent5"/>
                </a:solidFill>
              </a:defRPr>
            </a:lvl1pPr>
          </a:lstStyle>
          <a:p>
            <a:r>
              <a:rPr lang="en-US">
                <a:solidFill>
                  <a:srgbClr val="615474"/>
                </a:solidFill>
              </a:rPr>
              <a:t>Your Footer Here</a:t>
            </a:r>
          </a:p>
        </p:txBody>
      </p:sp>
    </p:spTree>
    <p:extLst>
      <p:ext uri="{BB962C8B-B14F-4D97-AF65-F5344CB8AC3E}">
        <p14:creationId xmlns:p14="http://schemas.microsoft.com/office/powerpoint/2010/main" val="20873111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7" name="Figure">
            <a:extLst>
              <a:ext uri="{FF2B5EF4-FFF2-40B4-BE49-F238E27FC236}">
                <a16:creationId xmlns:a16="http://schemas.microsoft.com/office/drawing/2014/main" id="{0DFD6B67-4EBF-4059-B726-B133E1C8983A}"/>
              </a:ext>
            </a:extLst>
          </p:cNvPr>
          <p:cNvSpPr/>
          <p:nvPr userDrawn="1"/>
        </p:nvSpPr>
        <p:spPr>
          <a:xfrm>
            <a:off x="3867079" y="785076"/>
            <a:ext cx="4801950" cy="5958872"/>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6"/>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8" name="Figure">
            <a:extLst>
              <a:ext uri="{FF2B5EF4-FFF2-40B4-BE49-F238E27FC236}">
                <a16:creationId xmlns:a16="http://schemas.microsoft.com/office/drawing/2014/main" id="{A6AFB5AB-00A5-42C5-8B89-0D4DEAD0012C}"/>
              </a:ext>
            </a:extLst>
          </p:cNvPr>
          <p:cNvSpPr/>
          <p:nvPr userDrawn="1"/>
        </p:nvSpPr>
        <p:spPr>
          <a:xfrm>
            <a:off x="2927648" y="1746876"/>
            <a:ext cx="7103771" cy="4829623"/>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9" name="Figure">
            <a:extLst>
              <a:ext uri="{FF2B5EF4-FFF2-40B4-BE49-F238E27FC236}">
                <a16:creationId xmlns:a16="http://schemas.microsoft.com/office/drawing/2014/main" id="{F853A99F-53BE-43F4-B45A-A2127E017721}"/>
              </a:ext>
            </a:extLst>
          </p:cNvPr>
          <p:cNvSpPr/>
          <p:nvPr userDrawn="1"/>
        </p:nvSpPr>
        <p:spPr>
          <a:xfrm>
            <a:off x="2368461" y="1388997"/>
            <a:ext cx="6998772" cy="4812289"/>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0" name="Figure">
            <a:extLst>
              <a:ext uri="{FF2B5EF4-FFF2-40B4-BE49-F238E27FC236}">
                <a16:creationId xmlns:a16="http://schemas.microsoft.com/office/drawing/2014/main" id="{523540BF-0941-4408-B229-3B101068B600}"/>
              </a:ext>
            </a:extLst>
          </p:cNvPr>
          <p:cNvSpPr/>
          <p:nvPr userDrawn="1"/>
        </p:nvSpPr>
        <p:spPr>
          <a:xfrm>
            <a:off x="6730112" y="114053"/>
            <a:ext cx="1313884" cy="1186203"/>
          </a:xfrm>
          <a:custGeom>
            <a:avLst/>
            <a:gdLst/>
            <a:ahLst/>
            <a:cxnLst>
              <a:cxn ang="0">
                <a:pos x="wd2" y="hd2"/>
              </a:cxn>
              <a:cxn ang="5400000">
                <a:pos x="wd2" y="hd2"/>
              </a:cxn>
              <a:cxn ang="10800000">
                <a:pos x="wd2" y="hd2"/>
              </a:cxn>
              <a:cxn ang="16200000">
                <a:pos x="wd2" y="hd2"/>
              </a:cxn>
            </a:cxnLst>
            <a:rect l="0" t="0" r="r" b="b"/>
            <a:pathLst>
              <a:path w="18415" h="19060" extrusionOk="0">
                <a:moveTo>
                  <a:pt x="1251" y="17706"/>
                </a:moveTo>
                <a:cubicBezTo>
                  <a:pt x="3633" y="20258"/>
                  <a:pt x="13007" y="19180"/>
                  <a:pt x="16737" y="14651"/>
                </a:cubicBezTo>
                <a:cubicBezTo>
                  <a:pt x="20468" y="10087"/>
                  <a:pt x="17145" y="3797"/>
                  <a:pt x="14794" y="1210"/>
                </a:cubicBezTo>
                <a:cubicBezTo>
                  <a:pt x="12411" y="-1342"/>
                  <a:pt x="7458" y="275"/>
                  <a:pt x="3727" y="4804"/>
                </a:cubicBezTo>
                <a:cubicBezTo>
                  <a:pt x="-3" y="9368"/>
                  <a:pt x="-1132" y="15155"/>
                  <a:pt x="1251" y="17706"/>
                </a:cubicBezTo>
                <a:close/>
              </a:path>
            </a:pathLst>
          </a:custGeom>
          <a:solidFill>
            <a:schemeClr val="accent1">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BD5C64BF-08E2-4135-B576-782BCC1358BD}"/>
              </a:ext>
            </a:extLst>
          </p:cNvPr>
          <p:cNvSpPr/>
          <p:nvPr userDrawn="1"/>
        </p:nvSpPr>
        <p:spPr>
          <a:xfrm>
            <a:off x="1921112" y="420729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284B6DC6-7C4D-44E7-9164-F5FAB39BEF1C}"/>
              </a:ext>
            </a:extLst>
          </p:cNvPr>
          <p:cNvSpPr/>
          <p:nvPr userDrawn="1"/>
        </p:nvSpPr>
        <p:spPr>
          <a:xfrm>
            <a:off x="8765547" y="1031118"/>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 name="Title 1">
            <a:extLst>
              <a:ext uri="{FF2B5EF4-FFF2-40B4-BE49-F238E27FC236}">
                <a16:creationId xmlns:a16="http://schemas.microsoft.com/office/drawing/2014/main" id="{D79A6E0A-A784-4C45-AFF8-2658713EFA2A}"/>
              </a:ext>
            </a:extLst>
          </p:cNvPr>
          <p:cNvSpPr>
            <a:spLocks noGrp="1"/>
          </p:cNvSpPr>
          <p:nvPr>
            <p:ph type="ctrTitle"/>
          </p:nvPr>
        </p:nvSpPr>
        <p:spPr>
          <a:xfrm>
            <a:off x="3161928" y="2072667"/>
            <a:ext cx="5868144" cy="2387600"/>
          </a:xfrm>
        </p:spPr>
        <p:txBody>
          <a:bodyPr anchor="b"/>
          <a:lstStyle>
            <a:lvl1pPr algn="ctr">
              <a:defRPr sz="60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F5C34C85-A365-4BBD-B9CF-8C6283402AC8}"/>
              </a:ext>
            </a:extLst>
          </p:cNvPr>
          <p:cNvSpPr>
            <a:spLocks noGrp="1"/>
          </p:cNvSpPr>
          <p:nvPr>
            <p:ph type="subTitle" idx="1"/>
          </p:nvPr>
        </p:nvSpPr>
        <p:spPr>
          <a:xfrm>
            <a:off x="3161928" y="4552342"/>
            <a:ext cx="5868144"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7BA3C7-7567-46E4-A65B-A3825FBDF703}"/>
              </a:ext>
            </a:extLst>
          </p:cNvPr>
          <p:cNvSpPr>
            <a:spLocks noGrp="1"/>
          </p:cNvSpPr>
          <p:nvPr>
            <p:ph type="dt" sz="half" idx="10"/>
          </p:nvPr>
        </p:nvSpPr>
        <p:spPr/>
        <p:txBody>
          <a:bodyPr/>
          <a:lstStyle>
            <a:lvl1pPr>
              <a:defRPr>
                <a:solidFill>
                  <a:schemeClr val="accent5"/>
                </a:solidFill>
              </a:defRPr>
            </a:lvl1pPr>
          </a:lstStyle>
          <a:p>
            <a:r>
              <a:rPr lang="en-US">
                <a:solidFill>
                  <a:srgbClr val="615474"/>
                </a:solidFill>
              </a:rPr>
              <a:t>Your Date Here</a:t>
            </a:r>
          </a:p>
        </p:txBody>
      </p:sp>
      <p:sp>
        <p:nvSpPr>
          <p:cNvPr id="5" name="Footer Placeholder 4">
            <a:extLst>
              <a:ext uri="{FF2B5EF4-FFF2-40B4-BE49-F238E27FC236}">
                <a16:creationId xmlns:a16="http://schemas.microsoft.com/office/drawing/2014/main" id="{0F500830-2640-4EEC-B623-30A512C08777}"/>
              </a:ext>
            </a:extLst>
          </p:cNvPr>
          <p:cNvSpPr>
            <a:spLocks noGrp="1"/>
          </p:cNvSpPr>
          <p:nvPr>
            <p:ph type="ftr" sz="quarter" idx="11"/>
          </p:nvPr>
        </p:nvSpPr>
        <p:spPr>
          <a:xfrm>
            <a:off x="8328248" y="6356350"/>
            <a:ext cx="3025552" cy="365125"/>
          </a:xfrm>
        </p:spPr>
        <p:txBody>
          <a:bodyPr/>
          <a:lstStyle>
            <a:lvl1pPr algn="r">
              <a:defRPr>
                <a:solidFill>
                  <a:schemeClr val="accent5"/>
                </a:solidFill>
              </a:defRPr>
            </a:lvl1pPr>
          </a:lstStyle>
          <a:p>
            <a:r>
              <a:rPr lang="en-US">
                <a:solidFill>
                  <a:srgbClr val="615474"/>
                </a:solidFill>
              </a:rPr>
              <a:t>Your Footer Here</a:t>
            </a:r>
          </a:p>
        </p:txBody>
      </p:sp>
    </p:spTree>
    <p:extLst>
      <p:ext uri="{BB962C8B-B14F-4D97-AF65-F5344CB8AC3E}">
        <p14:creationId xmlns:p14="http://schemas.microsoft.com/office/powerpoint/2010/main" val="33372310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BE77-6C43-40AD-ABCF-E64E36A513F3}"/>
              </a:ext>
            </a:extLst>
          </p:cNvPr>
          <p:cNvSpPr>
            <a:spLocks noGrp="1"/>
          </p:cNvSpPr>
          <p:nvPr>
            <p:ph type="title"/>
          </p:nvPr>
        </p:nvSpPr>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BE762276-1662-4EB6-B7CB-4BCCA4334D0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16D0A-CC06-4975-A732-F53359E90DB7}"/>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81154B79-E7FE-48ED-B0DA-7D78B70358E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E6E6126-25F8-4B03-BBC1-DF5D33FFE17F}"/>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35877260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w Numb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BE77-6C43-40AD-ABCF-E64E36A513F3}"/>
              </a:ext>
            </a:extLst>
          </p:cNvPr>
          <p:cNvSpPr>
            <a:spLocks noGrp="1"/>
          </p:cNvSpPr>
          <p:nvPr>
            <p:ph type="title"/>
          </p:nvPr>
        </p:nvSpPr>
        <p:spPr>
          <a:xfrm>
            <a:off x="2925270" y="136525"/>
            <a:ext cx="8428529" cy="1132235"/>
          </a:xfrm>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BE762276-1662-4EB6-B7CB-4BCCA4334D09}"/>
              </a:ext>
            </a:extLst>
          </p:cNvPr>
          <p:cNvSpPr>
            <a:spLocks noGrp="1"/>
          </p:cNvSpPr>
          <p:nvPr>
            <p:ph idx="1"/>
          </p:nvPr>
        </p:nvSpPr>
        <p:spPr>
          <a:xfrm>
            <a:off x="838200" y="2060848"/>
            <a:ext cx="10515600" cy="4116115"/>
          </a:xfrm>
        </p:spPr>
        <p:txBody>
          <a:bodyPr>
            <a:normAutofit/>
          </a:bodyPr>
          <a:lstStyle>
            <a:lvl1pPr marL="569913" indent="-569913">
              <a:spcAft>
                <a:spcPts val="1200"/>
              </a:spcAft>
              <a:buFontTx/>
              <a:buBlip>
                <a:blip r:embed="rId2"/>
              </a:buBlip>
              <a:tabLst>
                <a:tab pos="914400" algn="l"/>
              </a:tabLst>
              <a:defRPr sz="3600"/>
            </a:lvl1pPr>
            <a:lvl2pPr marL="685800" indent="-228600">
              <a:spcAft>
                <a:spcPts val="1200"/>
              </a:spcAft>
              <a:buFontTx/>
              <a:buBlip>
                <a:blip r:embed="rId2"/>
              </a:buBlip>
              <a:tabLst>
                <a:tab pos="914400" algn="l"/>
              </a:tabLst>
              <a:defRPr sz="3200"/>
            </a:lvl2pPr>
            <a:lvl3pPr marL="1143000" indent="-228600">
              <a:spcAft>
                <a:spcPts val="1200"/>
              </a:spcAft>
              <a:buFontTx/>
              <a:buBlip>
                <a:blip r:embed="rId2"/>
              </a:buBlip>
              <a:tabLst>
                <a:tab pos="914400" algn="l"/>
              </a:tabLst>
              <a:defRPr sz="2800"/>
            </a:lvl3pPr>
            <a:lvl4pPr marL="1600200" indent="-228600">
              <a:spcAft>
                <a:spcPts val="1200"/>
              </a:spcAft>
              <a:buFontTx/>
              <a:buBlip>
                <a:blip r:embed="rId2"/>
              </a:buBlip>
              <a:tabLst>
                <a:tab pos="914400" algn="l"/>
              </a:tabLst>
              <a:defRPr sz="2400"/>
            </a:lvl4pPr>
            <a:lvl5pPr marL="2057400" indent="-228600">
              <a:spcAft>
                <a:spcPts val="1200"/>
              </a:spcAft>
              <a:buFontTx/>
              <a:buBlip>
                <a:blip r:embed="rId2"/>
              </a:buBlip>
              <a:tabLst>
                <a:tab pos="914400" algn="l"/>
              </a:tabLst>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16D0A-CC06-4975-A732-F53359E90DB7}"/>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81154B79-E7FE-48ED-B0DA-7D78B70358E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E6E6126-25F8-4B03-BBC1-DF5D33FFE17F}"/>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17" name="Freeform: Shape 16">
            <a:extLst>
              <a:ext uri="{FF2B5EF4-FFF2-40B4-BE49-F238E27FC236}">
                <a16:creationId xmlns:a16="http://schemas.microsoft.com/office/drawing/2014/main" id="{44C2378E-37F4-4D35-A4CE-098A70BB67C3}"/>
              </a:ext>
            </a:extLst>
          </p:cNvPr>
          <p:cNvSpPr/>
          <p:nvPr userDrawn="1"/>
        </p:nvSpPr>
        <p:spPr>
          <a:xfrm>
            <a:off x="861777" y="-2072"/>
            <a:ext cx="1197858" cy="1389174"/>
          </a:xfrm>
          <a:custGeom>
            <a:avLst/>
            <a:gdLst>
              <a:gd name="connsiteX0" fmla="*/ 272811 w 1197858"/>
              <a:gd name="connsiteY0" fmla="*/ 0 h 1389174"/>
              <a:gd name="connsiteX1" fmla="*/ 924678 w 1197858"/>
              <a:gd name="connsiteY1" fmla="*/ 0 h 1389174"/>
              <a:gd name="connsiteX2" fmla="*/ 974454 w 1197858"/>
              <a:gd name="connsiteY2" fmla="*/ 32247 h 1389174"/>
              <a:gd name="connsiteX3" fmla="*/ 1189160 w 1197858"/>
              <a:gd name="connsiteY3" fmla="*/ 421913 h 1389174"/>
              <a:gd name="connsiteX4" fmla="*/ 850459 w 1197858"/>
              <a:gd name="connsiteY4" fmla="*/ 1387791 h 1389174"/>
              <a:gd name="connsiteX5" fmla="*/ 2923 w 1197858"/>
              <a:gd name="connsiteY5" fmla="*/ 541295 h 1389174"/>
              <a:gd name="connsiteX6" fmla="*/ 216245 w 1197858"/>
              <a:gd name="connsiteY6" fmla="*/ 37481 h 138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858" h="1389174">
                <a:moveTo>
                  <a:pt x="272811" y="0"/>
                </a:moveTo>
                <a:lnTo>
                  <a:pt x="924678" y="0"/>
                </a:lnTo>
                <a:lnTo>
                  <a:pt x="974454" y="32247"/>
                </a:lnTo>
                <a:cubicBezTo>
                  <a:pt x="1092328" y="125644"/>
                  <a:pt x="1173241" y="262904"/>
                  <a:pt x="1189160" y="421913"/>
                </a:cubicBezTo>
                <a:cubicBezTo>
                  <a:pt x="1220940" y="739931"/>
                  <a:pt x="1177988" y="1354828"/>
                  <a:pt x="850459" y="1387791"/>
                </a:cubicBezTo>
                <a:cubicBezTo>
                  <a:pt x="522929" y="1420682"/>
                  <a:pt x="34704" y="859385"/>
                  <a:pt x="2923" y="541295"/>
                </a:cubicBezTo>
                <a:cubicBezTo>
                  <a:pt x="-17301" y="342534"/>
                  <a:pt x="68843" y="156845"/>
                  <a:pt x="216245" y="37481"/>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igure">
            <a:extLst>
              <a:ext uri="{FF2B5EF4-FFF2-40B4-BE49-F238E27FC236}">
                <a16:creationId xmlns:a16="http://schemas.microsoft.com/office/drawing/2014/main" id="{F4657BEA-DC8F-4BE7-BF7C-680143DD0533}"/>
              </a:ext>
            </a:extLst>
          </p:cNvPr>
          <p:cNvSpPr/>
          <p:nvPr userDrawn="1"/>
        </p:nvSpPr>
        <p:spPr>
          <a:xfrm>
            <a:off x="627460" y="140534"/>
            <a:ext cx="1772074" cy="1204775"/>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D24ED71-D1A6-4B3D-92ED-855ED2F859DB}"/>
              </a:ext>
            </a:extLst>
          </p:cNvPr>
          <p:cNvSpPr/>
          <p:nvPr userDrawn="1"/>
        </p:nvSpPr>
        <p:spPr>
          <a:xfrm>
            <a:off x="487968" y="51259"/>
            <a:ext cx="1745881" cy="1200451"/>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8" name="Figure">
            <a:extLst>
              <a:ext uri="{FF2B5EF4-FFF2-40B4-BE49-F238E27FC236}">
                <a16:creationId xmlns:a16="http://schemas.microsoft.com/office/drawing/2014/main" id="{4E29128A-65FF-46D9-9AC5-CD5F360D05FD}"/>
              </a:ext>
            </a:extLst>
          </p:cNvPr>
          <p:cNvSpPr/>
          <p:nvPr userDrawn="1"/>
        </p:nvSpPr>
        <p:spPr>
          <a:xfrm>
            <a:off x="889707" y="1402361"/>
            <a:ext cx="218435" cy="2225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9" name="Figure">
            <a:extLst>
              <a:ext uri="{FF2B5EF4-FFF2-40B4-BE49-F238E27FC236}">
                <a16:creationId xmlns:a16="http://schemas.microsoft.com/office/drawing/2014/main" id="{B3BA8C1E-A710-4F84-9924-34F2C3A20531}"/>
              </a:ext>
            </a:extLst>
          </p:cNvPr>
          <p:cNvSpPr/>
          <p:nvPr userDrawn="1"/>
        </p:nvSpPr>
        <p:spPr>
          <a:xfrm>
            <a:off x="2281390" y="140534"/>
            <a:ext cx="150794" cy="1436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2" name="Text Placeholder 21">
            <a:extLst>
              <a:ext uri="{FF2B5EF4-FFF2-40B4-BE49-F238E27FC236}">
                <a16:creationId xmlns:a16="http://schemas.microsoft.com/office/drawing/2014/main" id="{0A941A22-1624-42ED-B289-69DC7E776C8D}"/>
              </a:ext>
            </a:extLst>
          </p:cNvPr>
          <p:cNvSpPr>
            <a:spLocks noGrp="1"/>
          </p:cNvSpPr>
          <p:nvPr userDrawn="1">
            <p:ph type="body" sz="quarter" idx="13" hasCustomPrompt="1"/>
          </p:nvPr>
        </p:nvSpPr>
        <p:spPr>
          <a:xfrm>
            <a:off x="878553" y="141289"/>
            <a:ext cx="1163046" cy="1127472"/>
          </a:xfrm>
        </p:spPr>
        <p:txBody>
          <a:bodyPr vert="horz" lIns="91440" tIns="45720" rIns="91440" bIns="45720" rtlCol="0" anchor="ctr">
            <a:normAutofit/>
          </a:bodyPr>
          <a:lstStyle>
            <a:lvl1pPr marL="0" indent="0" algn="ctr">
              <a:buNone/>
              <a:defRPr lang="en-US" sz="5400" b="1">
                <a:ea typeface="+mj-ea"/>
                <a:cs typeface="+mj-cs"/>
              </a:defRPr>
            </a:lvl1pPr>
          </a:lstStyle>
          <a:p>
            <a:pPr marL="228600" lvl="0" indent="-228600">
              <a:spcBef>
                <a:spcPct val="0"/>
              </a:spcBef>
            </a:pPr>
            <a:r>
              <a:rPr lang="en-US"/>
              <a:t>#</a:t>
            </a:r>
          </a:p>
        </p:txBody>
      </p:sp>
    </p:spTree>
    <p:extLst>
      <p:ext uri="{BB962C8B-B14F-4D97-AF65-F5344CB8AC3E}">
        <p14:creationId xmlns:p14="http://schemas.microsoft.com/office/powerpoint/2010/main" val="5418830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46EE81-A2B0-4F51-BB97-C103687ABB0A}" type="datetimeFigureOut">
              <a:rPr lang="en-US" smtClean="0"/>
              <a:t>9/26/22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5FC6D4-58D4-4457-9D62-58396A570739}" type="slidenum">
              <a:rPr lang="en-US" smtClean="0"/>
              <a:t>‹#›</a:t>
            </a:fld>
            <a:endParaRPr lang="en-US"/>
          </a:p>
        </p:txBody>
      </p:sp>
    </p:spTree>
    <p:extLst>
      <p:ext uri="{BB962C8B-B14F-4D97-AF65-F5344CB8AC3E}">
        <p14:creationId xmlns:p14="http://schemas.microsoft.com/office/powerpoint/2010/main" val="35076285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w Number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BE77-6C43-40AD-ABCF-E64E36A513F3}"/>
              </a:ext>
            </a:extLst>
          </p:cNvPr>
          <p:cNvSpPr>
            <a:spLocks noGrp="1"/>
          </p:cNvSpPr>
          <p:nvPr>
            <p:ph type="title"/>
          </p:nvPr>
        </p:nvSpPr>
        <p:spPr>
          <a:xfrm>
            <a:off x="2925270" y="136525"/>
            <a:ext cx="8428529" cy="1132235"/>
          </a:xfrm>
        </p:spPr>
        <p:txBody>
          <a:bodyPr>
            <a:normAutofit/>
          </a:bodyPr>
          <a:lstStyle>
            <a:lvl1pPr>
              <a:defRPr sz="4400">
                <a:solidFill>
                  <a:schemeClr val="accent5">
                    <a:lumMod val="20000"/>
                    <a:lumOff val="80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E762276-1662-4EB6-B7CB-4BCCA4334D09}"/>
              </a:ext>
            </a:extLst>
          </p:cNvPr>
          <p:cNvSpPr>
            <a:spLocks noGrp="1"/>
          </p:cNvSpPr>
          <p:nvPr>
            <p:ph idx="1"/>
          </p:nvPr>
        </p:nvSpPr>
        <p:spPr>
          <a:xfrm>
            <a:off x="838200" y="2060848"/>
            <a:ext cx="10515600" cy="4116115"/>
          </a:xfrm>
        </p:spPr>
        <p:txBody>
          <a:bodyPr>
            <a:normAutofit/>
          </a:bodyPr>
          <a:lstStyle>
            <a:lvl1pPr marL="569913" indent="-569913">
              <a:spcAft>
                <a:spcPts val="1200"/>
              </a:spcAft>
              <a:buFontTx/>
              <a:buBlip>
                <a:blip r:embed="rId2"/>
              </a:buBlip>
              <a:tabLst>
                <a:tab pos="914400" algn="l"/>
              </a:tabLst>
              <a:defRPr sz="3600">
                <a:solidFill>
                  <a:schemeClr val="accent5">
                    <a:lumMod val="20000"/>
                    <a:lumOff val="80000"/>
                  </a:schemeClr>
                </a:solidFill>
              </a:defRPr>
            </a:lvl1pPr>
            <a:lvl2pPr marL="685800" indent="-228600">
              <a:spcAft>
                <a:spcPts val="1200"/>
              </a:spcAft>
              <a:buFontTx/>
              <a:buBlip>
                <a:blip r:embed="rId2"/>
              </a:buBlip>
              <a:tabLst>
                <a:tab pos="914400" algn="l"/>
              </a:tabLst>
              <a:defRPr sz="3200">
                <a:solidFill>
                  <a:schemeClr val="accent5">
                    <a:lumMod val="20000"/>
                    <a:lumOff val="80000"/>
                  </a:schemeClr>
                </a:solidFill>
              </a:defRPr>
            </a:lvl2pPr>
            <a:lvl3pPr marL="1143000" indent="-228600">
              <a:spcAft>
                <a:spcPts val="1200"/>
              </a:spcAft>
              <a:buFontTx/>
              <a:buBlip>
                <a:blip r:embed="rId2"/>
              </a:buBlip>
              <a:tabLst>
                <a:tab pos="914400" algn="l"/>
              </a:tabLst>
              <a:defRPr sz="2800">
                <a:solidFill>
                  <a:schemeClr val="accent5">
                    <a:lumMod val="20000"/>
                    <a:lumOff val="80000"/>
                  </a:schemeClr>
                </a:solidFill>
              </a:defRPr>
            </a:lvl3pPr>
            <a:lvl4pPr marL="1600200" indent="-228600">
              <a:spcAft>
                <a:spcPts val="1200"/>
              </a:spcAft>
              <a:buFontTx/>
              <a:buBlip>
                <a:blip r:embed="rId2"/>
              </a:buBlip>
              <a:tabLst>
                <a:tab pos="914400" algn="l"/>
              </a:tabLst>
              <a:defRPr sz="2400">
                <a:solidFill>
                  <a:schemeClr val="accent5">
                    <a:lumMod val="20000"/>
                    <a:lumOff val="80000"/>
                  </a:schemeClr>
                </a:solidFill>
              </a:defRPr>
            </a:lvl4pPr>
            <a:lvl5pPr marL="2057400" indent="-228600">
              <a:spcAft>
                <a:spcPts val="1200"/>
              </a:spcAft>
              <a:buFontTx/>
              <a:buBlip>
                <a:blip r:embed="rId2"/>
              </a:buBlip>
              <a:tabLst>
                <a:tab pos="914400" algn="l"/>
              </a:tabLst>
              <a:defRPr sz="2400">
                <a:solidFill>
                  <a:schemeClr val="accent5">
                    <a:lumMod val="20000"/>
                    <a:lumOff val="8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16D0A-CC06-4975-A732-F53359E90DB7}"/>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81154B79-E7FE-48ED-B0DA-7D78B70358E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E6E6126-25F8-4B03-BBC1-DF5D33FFE17F}"/>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1" name="Freeform: Shape 20">
            <a:extLst>
              <a:ext uri="{FF2B5EF4-FFF2-40B4-BE49-F238E27FC236}">
                <a16:creationId xmlns:a16="http://schemas.microsoft.com/office/drawing/2014/main" id="{9A5997A6-0989-4ABE-9EE2-FAC905B671FA}"/>
              </a:ext>
            </a:extLst>
          </p:cNvPr>
          <p:cNvSpPr/>
          <p:nvPr userDrawn="1"/>
        </p:nvSpPr>
        <p:spPr>
          <a:xfrm>
            <a:off x="861777" y="-2072"/>
            <a:ext cx="1197858" cy="1389174"/>
          </a:xfrm>
          <a:custGeom>
            <a:avLst/>
            <a:gdLst>
              <a:gd name="connsiteX0" fmla="*/ 272811 w 1197858"/>
              <a:gd name="connsiteY0" fmla="*/ 0 h 1389174"/>
              <a:gd name="connsiteX1" fmla="*/ 924678 w 1197858"/>
              <a:gd name="connsiteY1" fmla="*/ 0 h 1389174"/>
              <a:gd name="connsiteX2" fmla="*/ 974454 w 1197858"/>
              <a:gd name="connsiteY2" fmla="*/ 32247 h 1389174"/>
              <a:gd name="connsiteX3" fmla="*/ 1189160 w 1197858"/>
              <a:gd name="connsiteY3" fmla="*/ 421913 h 1389174"/>
              <a:gd name="connsiteX4" fmla="*/ 850459 w 1197858"/>
              <a:gd name="connsiteY4" fmla="*/ 1387791 h 1389174"/>
              <a:gd name="connsiteX5" fmla="*/ 2923 w 1197858"/>
              <a:gd name="connsiteY5" fmla="*/ 541295 h 1389174"/>
              <a:gd name="connsiteX6" fmla="*/ 216245 w 1197858"/>
              <a:gd name="connsiteY6" fmla="*/ 37481 h 138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858" h="1389174">
                <a:moveTo>
                  <a:pt x="272811" y="0"/>
                </a:moveTo>
                <a:lnTo>
                  <a:pt x="924678" y="0"/>
                </a:lnTo>
                <a:lnTo>
                  <a:pt x="974454" y="32247"/>
                </a:lnTo>
                <a:cubicBezTo>
                  <a:pt x="1092328" y="125644"/>
                  <a:pt x="1173241" y="262904"/>
                  <a:pt x="1189160" y="421913"/>
                </a:cubicBezTo>
                <a:cubicBezTo>
                  <a:pt x="1220940" y="739931"/>
                  <a:pt x="1177988" y="1354828"/>
                  <a:pt x="850459" y="1387791"/>
                </a:cubicBezTo>
                <a:cubicBezTo>
                  <a:pt x="522929" y="1420682"/>
                  <a:pt x="34704" y="859385"/>
                  <a:pt x="2923" y="541295"/>
                </a:cubicBezTo>
                <a:cubicBezTo>
                  <a:pt x="-17301" y="342534"/>
                  <a:pt x="68843" y="156845"/>
                  <a:pt x="216245" y="37481"/>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igure">
            <a:extLst>
              <a:ext uri="{FF2B5EF4-FFF2-40B4-BE49-F238E27FC236}">
                <a16:creationId xmlns:a16="http://schemas.microsoft.com/office/drawing/2014/main" id="{F4657BEA-DC8F-4BE7-BF7C-680143DD0533}"/>
              </a:ext>
            </a:extLst>
          </p:cNvPr>
          <p:cNvSpPr/>
          <p:nvPr userDrawn="1"/>
        </p:nvSpPr>
        <p:spPr>
          <a:xfrm>
            <a:off x="627460" y="140534"/>
            <a:ext cx="1772074" cy="1204775"/>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D24ED71-D1A6-4B3D-92ED-855ED2F859DB}"/>
              </a:ext>
            </a:extLst>
          </p:cNvPr>
          <p:cNvSpPr/>
          <p:nvPr userDrawn="1"/>
        </p:nvSpPr>
        <p:spPr>
          <a:xfrm>
            <a:off x="487968" y="51259"/>
            <a:ext cx="1745881" cy="1200451"/>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8" name="Figure">
            <a:extLst>
              <a:ext uri="{FF2B5EF4-FFF2-40B4-BE49-F238E27FC236}">
                <a16:creationId xmlns:a16="http://schemas.microsoft.com/office/drawing/2014/main" id="{4E29128A-65FF-46D9-9AC5-CD5F360D05FD}"/>
              </a:ext>
            </a:extLst>
          </p:cNvPr>
          <p:cNvSpPr/>
          <p:nvPr userDrawn="1"/>
        </p:nvSpPr>
        <p:spPr>
          <a:xfrm>
            <a:off x="889707" y="1402361"/>
            <a:ext cx="218435" cy="2225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9" name="Figure">
            <a:extLst>
              <a:ext uri="{FF2B5EF4-FFF2-40B4-BE49-F238E27FC236}">
                <a16:creationId xmlns:a16="http://schemas.microsoft.com/office/drawing/2014/main" id="{B3BA8C1E-A710-4F84-9924-34F2C3A20531}"/>
              </a:ext>
            </a:extLst>
          </p:cNvPr>
          <p:cNvSpPr/>
          <p:nvPr userDrawn="1"/>
        </p:nvSpPr>
        <p:spPr>
          <a:xfrm>
            <a:off x="2281390" y="140534"/>
            <a:ext cx="150794" cy="1436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2" name="Text Placeholder 21">
            <a:extLst>
              <a:ext uri="{FF2B5EF4-FFF2-40B4-BE49-F238E27FC236}">
                <a16:creationId xmlns:a16="http://schemas.microsoft.com/office/drawing/2014/main" id="{0A941A22-1624-42ED-B289-69DC7E776C8D}"/>
              </a:ext>
            </a:extLst>
          </p:cNvPr>
          <p:cNvSpPr>
            <a:spLocks noGrp="1"/>
          </p:cNvSpPr>
          <p:nvPr userDrawn="1">
            <p:ph type="body" sz="quarter" idx="13" hasCustomPrompt="1"/>
          </p:nvPr>
        </p:nvSpPr>
        <p:spPr>
          <a:xfrm>
            <a:off x="878553" y="141289"/>
            <a:ext cx="1163046" cy="1127472"/>
          </a:xfrm>
        </p:spPr>
        <p:txBody>
          <a:bodyPr vert="horz" lIns="91440" tIns="45720" rIns="91440" bIns="45720" rtlCol="0" anchor="ctr">
            <a:normAutofit/>
          </a:bodyPr>
          <a:lstStyle>
            <a:lvl1pPr marL="0" indent="0" algn="ctr">
              <a:buNone/>
              <a:defRPr lang="en-US" sz="5400" b="1">
                <a:ea typeface="+mj-ea"/>
                <a:cs typeface="+mj-cs"/>
              </a:defRPr>
            </a:lvl1pPr>
          </a:lstStyle>
          <a:p>
            <a:pPr marL="228600" lvl="0" indent="-228600">
              <a:spcBef>
                <a:spcPct val="0"/>
              </a:spcBef>
            </a:pPr>
            <a:r>
              <a:rPr lang="en-US"/>
              <a:t>#</a:t>
            </a:r>
          </a:p>
        </p:txBody>
      </p:sp>
    </p:spTree>
    <p:extLst>
      <p:ext uri="{BB962C8B-B14F-4D97-AF65-F5344CB8AC3E}">
        <p14:creationId xmlns:p14="http://schemas.microsoft.com/office/powerpoint/2010/main" val="8140294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1" name="Freeform: Shape 20">
            <a:extLst>
              <a:ext uri="{FF2B5EF4-FFF2-40B4-BE49-F238E27FC236}">
                <a16:creationId xmlns:a16="http://schemas.microsoft.com/office/drawing/2014/main" id="{55505493-CC1B-41AE-918B-437E8B2856BA}"/>
              </a:ext>
            </a:extLst>
          </p:cNvPr>
          <p:cNvSpPr/>
          <p:nvPr userDrawn="1"/>
        </p:nvSpPr>
        <p:spPr>
          <a:xfrm>
            <a:off x="6831384"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a:solidFill>
            <a:schemeClr val="accent3">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accent1">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Tree>
    <p:extLst>
      <p:ext uri="{BB962C8B-B14F-4D97-AF65-F5344CB8AC3E}">
        <p14:creationId xmlns:p14="http://schemas.microsoft.com/office/powerpoint/2010/main" val="294163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Header w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accent1">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0" name="Picture Placeholder 29">
            <a:extLst>
              <a:ext uri="{FF2B5EF4-FFF2-40B4-BE49-F238E27FC236}">
                <a16:creationId xmlns:a16="http://schemas.microsoft.com/office/drawing/2014/main" id="{5E753932-AFD4-4105-9EE3-5F7970C933DA}"/>
              </a:ext>
            </a:extLst>
          </p:cNvPr>
          <p:cNvSpPr>
            <a:spLocks noGrp="1"/>
          </p:cNvSpPr>
          <p:nvPr>
            <p:ph type="pic" sz="quarter" idx="13"/>
          </p:nvPr>
        </p:nvSpPr>
        <p:spPr>
          <a:xfrm>
            <a:off x="6831385"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p:spPr>
        <p:txBody>
          <a:bodyPr wrap="square" tIns="1097280">
            <a:noAutofit/>
          </a:bodyPr>
          <a:lstStyle>
            <a:lvl1pPr algn="ctr">
              <a:defRPr/>
            </a:lvl1pPr>
          </a:lstStyle>
          <a:p>
            <a:endParaRPr lang="en-US"/>
          </a:p>
        </p:txBody>
      </p:sp>
    </p:spTree>
    <p:extLst>
      <p:ext uri="{BB962C8B-B14F-4D97-AF65-F5344CB8AC3E}">
        <p14:creationId xmlns:p14="http://schemas.microsoft.com/office/powerpoint/2010/main" val="37904555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Header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2">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1" name="Freeform: Shape 20">
            <a:extLst>
              <a:ext uri="{FF2B5EF4-FFF2-40B4-BE49-F238E27FC236}">
                <a16:creationId xmlns:a16="http://schemas.microsoft.com/office/drawing/2014/main" id="{55505493-CC1B-41AE-918B-437E8B2856BA}"/>
              </a:ext>
            </a:extLst>
          </p:cNvPr>
          <p:cNvSpPr/>
          <p:nvPr userDrawn="1"/>
        </p:nvSpPr>
        <p:spPr>
          <a:xfrm>
            <a:off x="6831384"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a:solidFill>
            <a:schemeClr val="accent3">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bg2">
              <a:alpha val="60000"/>
            </a:schemeClr>
          </a:solidFill>
          <a:ln w="12700">
            <a:miter lim="400000"/>
          </a:ln>
        </p:spPr>
        <p:txBody>
          <a:bodyPr wrap="square" lIns="38100" tIns="38100" rIns="38100" bIns="38100" anchor="ctr">
            <a:noAutofit/>
          </a:bodyPr>
          <a:lstStyle/>
          <a:p>
            <a:pPr algn="ctr" defTabSz="457200" hangingPunct="0"/>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7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Tree>
    <p:extLst>
      <p:ext uri="{BB962C8B-B14F-4D97-AF65-F5344CB8AC3E}">
        <p14:creationId xmlns:p14="http://schemas.microsoft.com/office/powerpoint/2010/main" val="23165796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Header w Photo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2">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bg2">
              <a:alpha val="60000"/>
            </a:schemeClr>
          </a:solidFill>
          <a:ln w="12700">
            <a:miter lim="400000"/>
          </a:ln>
        </p:spPr>
        <p:txBody>
          <a:bodyPr wrap="square" lIns="38100" tIns="38100" rIns="38100" bIns="38100" anchor="ctr">
            <a:noAutofit/>
          </a:bodyPr>
          <a:lstStyle/>
          <a:p>
            <a:pPr algn="ctr" defTabSz="457200" hangingPunct="0"/>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70000"/>
            </a:schemeClr>
          </a:solidFill>
          <a:ln w="12700">
            <a:miter lim="400000"/>
          </a:ln>
        </p:spPr>
        <p:txBody>
          <a:bodyPr lIns="38100" tIns="38100" rIns="38100" bIns="38100" anchor="ctr"/>
          <a:lstStyle/>
          <a:p>
            <a:pPr algn="ctr" defTabSz="457200" hangingPunct="0"/>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3" name="Picture Placeholder 29">
            <a:extLst>
              <a:ext uri="{FF2B5EF4-FFF2-40B4-BE49-F238E27FC236}">
                <a16:creationId xmlns:a16="http://schemas.microsoft.com/office/drawing/2014/main" id="{7B140BD1-698E-4732-9187-BE372F8EAB17}"/>
              </a:ext>
            </a:extLst>
          </p:cNvPr>
          <p:cNvSpPr>
            <a:spLocks noGrp="1"/>
          </p:cNvSpPr>
          <p:nvPr>
            <p:ph type="pic" sz="quarter" idx="13"/>
          </p:nvPr>
        </p:nvSpPr>
        <p:spPr>
          <a:xfrm>
            <a:off x="6831385"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p:spPr>
        <p:txBody>
          <a:bodyPr wrap="square" tIns="1097280">
            <a:noAutofit/>
          </a:bodyPr>
          <a:lstStyle>
            <a:lvl1pPr algn="ctr">
              <a:defRPr>
                <a:solidFill>
                  <a:schemeClr val="bg1"/>
                </a:solidFill>
              </a:defRPr>
            </a:lvl1pPr>
          </a:lstStyle>
          <a:p>
            <a:endParaRPr lang="en-US"/>
          </a:p>
        </p:txBody>
      </p:sp>
    </p:spTree>
    <p:extLst>
      <p:ext uri="{BB962C8B-B14F-4D97-AF65-F5344CB8AC3E}">
        <p14:creationId xmlns:p14="http://schemas.microsoft.com/office/powerpoint/2010/main" val="29968966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43754"/>
            <a:ext cx="10515600" cy="1197687"/>
          </a:xfrm>
        </p:spPr>
        <p:txBody>
          <a:bodyPr anchor="b"/>
          <a:lstStyle>
            <a:lvl1pPr>
              <a:defRPr sz="600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1268429"/>
            <a:ext cx="10515600" cy="1500187"/>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2" name="Freeform: Shape 21">
            <a:extLst>
              <a:ext uri="{FF2B5EF4-FFF2-40B4-BE49-F238E27FC236}">
                <a16:creationId xmlns:a16="http://schemas.microsoft.com/office/drawing/2014/main" id="{E6D3A46D-7F78-4A59-A12D-5EE07C50BFCD}"/>
              </a:ext>
            </a:extLst>
          </p:cNvPr>
          <p:cNvSpPr/>
          <p:nvPr userDrawn="1"/>
        </p:nvSpPr>
        <p:spPr>
          <a:xfrm>
            <a:off x="4874400" y="980564"/>
            <a:ext cx="5337219" cy="5877435"/>
          </a:xfrm>
          <a:custGeom>
            <a:avLst/>
            <a:gdLst>
              <a:gd name="connsiteX0" fmla="*/ 2668564 w 5337219"/>
              <a:gd name="connsiteY0" fmla="*/ 4 h 5877435"/>
              <a:gd name="connsiteX1" fmla="*/ 5298463 w 5337219"/>
              <a:gd name="connsiteY1" fmla="*/ 2313679 h 5877435"/>
              <a:gd name="connsiteX2" fmla="*/ 4814532 w 5337219"/>
              <a:gd name="connsiteY2" fmla="*/ 5839447 h 5877435"/>
              <a:gd name="connsiteX3" fmla="*/ 4792182 w 5337219"/>
              <a:gd name="connsiteY3" fmla="*/ 5877435 h 5877435"/>
              <a:gd name="connsiteX4" fmla="*/ 2010121 w 5337219"/>
              <a:gd name="connsiteY4" fmla="*/ 5877435 h 5877435"/>
              <a:gd name="connsiteX5" fmla="*/ 1990508 w 5337219"/>
              <a:gd name="connsiteY5" fmla="*/ 5861996 h 5877435"/>
              <a:gd name="connsiteX6" fmla="*/ 13028 w 5337219"/>
              <a:gd name="connsiteY6" fmla="*/ 2845602 h 5877435"/>
              <a:gd name="connsiteX7" fmla="*/ 2397045 w 5337219"/>
              <a:gd name="connsiteY7" fmla="*/ 13894 h 5877435"/>
              <a:gd name="connsiteX8" fmla="*/ 2668564 w 5337219"/>
              <a:gd name="connsiteY8" fmla="*/ 4 h 587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7219" h="5877435">
                <a:moveTo>
                  <a:pt x="2668564" y="4"/>
                </a:moveTo>
                <a:cubicBezTo>
                  <a:pt x="4014395" y="-2472"/>
                  <a:pt x="5165470" y="985268"/>
                  <a:pt x="5298463" y="2313679"/>
                </a:cubicBezTo>
                <a:cubicBezTo>
                  <a:pt x="5395814" y="3287847"/>
                  <a:pt x="5335779" y="4887236"/>
                  <a:pt x="4814532" y="5839447"/>
                </a:cubicBezTo>
                <a:lnTo>
                  <a:pt x="4792182" y="5877435"/>
                </a:lnTo>
                <a:lnTo>
                  <a:pt x="2010121" y="5877435"/>
                </a:lnTo>
                <a:lnTo>
                  <a:pt x="1990508" y="5861996"/>
                </a:lnTo>
                <a:cubicBezTo>
                  <a:pt x="984465" y="5040513"/>
                  <a:pt x="101529" y="3731409"/>
                  <a:pt x="13028" y="2845602"/>
                </a:cubicBezTo>
                <a:cubicBezTo>
                  <a:pt x="-131154" y="1428631"/>
                  <a:pt x="937953" y="160764"/>
                  <a:pt x="2397045" y="13894"/>
                </a:cubicBezTo>
                <a:cubicBezTo>
                  <a:pt x="2488255" y="4735"/>
                  <a:pt x="2578842" y="169"/>
                  <a:pt x="2668564" y="4"/>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0" name="Freeform: Shape 19">
            <a:extLst>
              <a:ext uri="{FF2B5EF4-FFF2-40B4-BE49-F238E27FC236}">
                <a16:creationId xmlns:a16="http://schemas.microsoft.com/office/drawing/2014/main" id="{33E765F1-E837-4960-9A2B-971A41844935}"/>
              </a:ext>
            </a:extLst>
          </p:cNvPr>
          <p:cNvSpPr/>
          <p:nvPr userDrawn="1"/>
        </p:nvSpPr>
        <p:spPr>
          <a:xfrm>
            <a:off x="3830303" y="2049794"/>
            <a:ext cx="7895563" cy="4808204"/>
          </a:xfrm>
          <a:custGeom>
            <a:avLst/>
            <a:gdLst>
              <a:gd name="connsiteX0" fmla="*/ 5369884 w 7895563"/>
              <a:gd name="connsiteY0" fmla="*/ 1078 h 4808204"/>
              <a:gd name="connsiteX1" fmla="*/ 7862727 w 7895563"/>
              <a:gd name="connsiteY1" fmla="*/ 1675871 h 4808204"/>
              <a:gd name="connsiteX2" fmla="*/ 5732088 w 7895563"/>
              <a:gd name="connsiteY2" fmla="*/ 4760070 h 4808204"/>
              <a:gd name="connsiteX3" fmla="*/ 5620342 w 7895563"/>
              <a:gd name="connsiteY3" fmla="*/ 4808204 h 4808204"/>
              <a:gd name="connsiteX4" fmla="*/ 549240 w 7895563"/>
              <a:gd name="connsiteY4" fmla="*/ 4808204 h 4808204"/>
              <a:gd name="connsiteX5" fmla="*/ 486839 w 7895563"/>
              <a:gd name="connsiteY5" fmla="*/ 4767416 h 4808204"/>
              <a:gd name="connsiteX6" fmla="*/ 98819 w 7895563"/>
              <a:gd name="connsiteY6" fmla="*/ 4313512 h 4808204"/>
              <a:gd name="connsiteX7" fmla="*/ 3527321 w 7895563"/>
              <a:gd name="connsiteY7" fmla="*/ 325893 h 4808204"/>
              <a:gd name="connsiteX8" fmla="*/ 5369884 w 7895563"/>
              <a:gd name="connsiteY8" fmla="*/ 1078 h 480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5563" h="4808204">
                <a:moveTo>
                  <a:pt x="5369884" y="1078"/>
                </a:moveTo>
                <a:cubicBezTo>
                  <a:pt x="7190903" y="-38494"/>
                  <a:pt x="7755976" y="1021217"/>
                  <a:pt x="7862727" y="1675871"/>
                </a:cubicBezTo>
                <a:cubicBezTo>
                  <a:pt x="8103812" y="3154214"/>
                  <a:pt x="6979491" y="4179076"/>
                  <a:pt x="5732088" y="4760070"/>
                </a:cubicBezTo>
                <a:lnTo>
                  <a:pt x="5620342" y="4808204"/>
                </a:lnTo>
                <a:lnTo>
                  <a:pt x="549240" y="4808204"/>
                </a:lnTo>
                <a:lnTo>
                  <a:pt x="486839" y="4767416"/>
                </a:lnTo>
                <a:cubicBezTo>
                  <a:pt x="312414" y="4637640"/>
                  <a:pt x="179004" y="4486459"/>
                  <a:pt x="98819" y="4313512"/>
                </a:cubicBezTo>
                <a:cubicBezTo>
                  <a:pt x="-492886" y="3040495"/>
                  <a:pt x="1689731" y="875246"/>
                  <a:pt x="3527321" y="325893"/>
                </a:cubicBezTo>
                <a:cubicBezTo>
                  <a:pt x="4251648" y="109422"/>
                  <a:pt x="4859999" y="12158"/>
                  <a:pt x="5369884" y="1078"/>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igure">
            <a:extLst>
              <a:ext uri="{FF2B5EF4-FFF2-40B4-BE49-F238E27FC236}">
                <a16:creationId xmlns:a16="http://schemas.microsoft.com/office/drawing/2014/main" id="{7B0794A8-5CB9-4466-B2A1-B736C2408414}"/>
              </a:ext>
            </a:extLst>
          </p:cNvPr>
          <p:cNvSpPr/>
          <p:nvPr userDrawn="1"/>
        </p:nvSpPr>
        <p:spPr>
          <a:xfrm>
            <a:off x="3208844" y="1651975"/>
            <a:ext cx="7779006" cy="5348770"/>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7" name="Figure">
            <a:extLst>
              <a:ext uri="{FF2B5EF4-FFF2-40B4-BE49-F238E27FC236}">
                <a16:creationId xmlns:a16="http://schemas.microsoft.com/office/drawing/2014/main" id="{B833C6E6-D2AD-4F4D-A36B-8F197824B45A}"/>
              </a:ext>
            </a:extLst>
          </p:cNvPr>
          <p:cNvSpPr/>
          <p:nvPr userDrawn="1"/>
        </p:nvSpPr>
        <p:spPr>
          <a:xfrm>
            <a:off x="10319088" y="1254199"/>
            <a:ext cx="671883" cy="6399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igure">
            <a:extLst>
              <a:ext uri="{FF2B5EF4-FFF2-40B4-BE49-F238E27FC236}">
                <a16:creationId xmlns:a16="http://schemas.microsoft.com/office/drawing/2014/main" id="{43D2B85A-0851-443A-B2F7-A5A2AC52A21C}"/>
              </a:ext>
            </a:extLst>
          </p:cNvPr>
          <p:cNvSpPr/>
          <p:nvPr userDrawn="1"/>
        </p:nvSpPr>
        <p:spPr>
          <a:xfrm>
            <a:off x="2711624" y="4784458"/>
            <a:ext cx="973269" cy="991612"/>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15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Tree>
    <p:extLst>
      <p:ext uri="{BB962C8B-B14F-4D97-AF65-F5344CB8AC3E}">
        <p14:creationId xmlns:p14="http://schemas.microsoft.com/office/powerpoint/2010/main" val="24601226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Header 2 w Photo">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43754"/>
            <a:ext cx="10515600" cy="1197687"/>
          </a:xfrm>
        </p:spPr>
        <p:txBody>
          <a:bodyPr anchor="b"/>
          <a:lstStyle>
            <a:lvl1pPr>
              <a:defRPr sz="600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1268429"/>
            <a:ext cx="10515600" cy="1500187"/>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2" name="Freeform: Shape 21">
            <a:extLst>
              <a:ext uri="{FF2B5EF4-FFF2-40B4-BE49-F238E27FC236}">
                <a16:creationId xmlns:a16="http://schemas.microsoft.com/office/drawing/2014/main" id="{6CA2A693-AE58-4C41-825A-D32BC0811ACB}"/>
              </a:ext>
            </a:extLst>
          </p:cNvPr>
          <p:cNvSpPr/>
          <p:nvPr userDrawn="1"/>
        </p:nvSpPr>
        <p:spPr>
          <a:xfrm>
            <a:off x="4874400" y="980564"/>
            <a:ext cx="5337219" cy="5877435"/>
          </a:xfrm>
          <a:custGeom>
            <a:avLst/>
            <a:gdLst>
              <a:gd name="connsiteX0" fmla="*/ 2668564 w 5337219"/>
              <a:gd name="connsiteY0" fmla="*/ 4 h 5877435"/>
              <a:gd name="connsiteX1" fmla="*/ 5298463 w 5337219"/>
              <a:gd name="connsiteY1" fmla="*/ 2313679 h 5877435"/>
              <a:gd name="connsiteX2" fmla="*/ 4814532 w 5337219"/>
              <a:gd name="connsiteY2" fmla="*/ 5839447 h 5877435"/>
              <a:gd name="connsiteX3" fmla="*/ 4792182 w 5337219"/>
              <a:gd name="connsiteY3" fmla="*/ 5877435 h 5877435"/>
              <a:gd name="connsiteX4" fmla="*/ 2010121 w 5337219"/>
              <a:gd name="connsiteY4" fmla="*/ 5877435 h 5877435"/>
              <a:gd name="connsiteX5" fmla="*/ 1990508 w 5337219"/>
              <a:gd name="connsiteY5" fmla="*/ 5861996 h 5877435"/>
              <a:gd name="connsiteX6" fmla="*/ 13028 w 5337219"/>
              <a:gd name="connsiteY6" fmla="*/ 2845602 h 5877435"/>
              <a:gd name="connsiteX7" fmla="*/ 2397045 w 5337219"/>
              <a:gd name="connsiteY7" fmla="*/ 13894 h 5877435"/>
              <a:gd name="connsiteX8" fmla="*/ 2668564 w 5337219"/>
              <a:gd name="connsiteY8" fmla="*/ 4 h 587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7219" h="5877435">
                <a:moveTo>
                  <a:pt x="2668564" y="4"/>
                </a:moveTo>
                <a:cubicBezTo>
                  <a:pt x="4014395" y="-2472"/>
                  <a:pt x="5165470" y="985268"/>
                  <a:pt x="5298463" y="2313679"/>
                </a:cubicBezTo>
                <a:cubicBezTo>
                  <a:pt x="5395814" y="3287847"/>
                  <a:pt x="5335779" y="4887236"/>
                  <a:pt x="4814532" y="5839447"/>
                </a:cubicBezTo>
                <a:lnTo>
                  <a:pt x="4792182" y="5877435"/>
                </a:lnTo>
                <a:lnTo>
                  <a:pt x="2010121" y="5877435"/>
                </a:lnTo>
                <a:lnTo>
                  <a:pt x="1990508" y="5861996"/>
                </a:lnTo>
                <a:cubicBezTo>
                  <a:pt x="984465" y="5040513"/>
                  <a:pt x="101529" y="3731409"/>
                  <a:pt x="13028" y="2845602"/>
                </a:cubicBezTo>
                <a:cubicBezTo>
                  <a:pt x="-131154" y="1428631"/>
                  <a:pt x="937953" y="160764"/>
                  <a:pt x="2397045" y="13894"/>
                </a:cubicBezTo>
                <a:cubicBezTo>
                  <a:pt x="2488255" y="4735"/>
                  <a:pt x="2578842" y="169"/>
                  <a:pt x="2668564" y="4"/>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reeform: Shape 14">
            <a:extLst>
              <a:ext uri="{FF2B5EF4-FFF2-40B4-BE49-F238E27FC236}">
                <a16:creationId xmlns:a16="http://schemas.microsoft.com/office/drawing/2014/main" id="{6F82D26C-ABC8-4121-9D52-27E8B77173C3}"/>
              </a:ext>
            </a:extLst>
          </p:cNvPr>
          <p:cNvSpPr/>
          <p:nvPr userDrawn="1"/>
        </p:nvSpPr>
        <p:spPr>
          <a:xfrm>
            <a:off x="3830303" y="2049794"/>
            <a:ext cx="7895563" cy="4808204"/>
          </a:xfrm>
          <a:custGeom>
            <a:avLst/>
            <a:gdLst>
              <a:gd name="connsiteX0" fmla="*/ 5369884 w 7895563"/>
              <a:gd name="connsiteY0" fmla="*/ 1078 h 4808204"/>
              <a:gd name="connsiteX1" fmla="*/ 7862727 w 7895563"/>
              <a:gd name="connsiteY1" fmla="*/ 1675871 h 4808204"/>
              <a:gd name="connsiteX2" fmla="*/ 5732088 w 7895563"/>
              <a:gd name="connsiteY2" fmla="*/ 4760070 h 4808204"/>
              <a:gd name="connsiteX3" fmla="*/ 5620342 w 7895563"/>
              <a:gd name="connsiteY3" fmla="*/ 4808204 h 4808204"/>
              <a:gd name="connsiteX4" fmla="*/ 549240 w 7895563"/>
              <a:gd name="connsiteY4" fmla="*/ 4808204 h 4808204"/>
              <a:gd name="connsiteX5" fmla="*/ 486839 w 7895563"/>
              <a:gd name="connsiteY5" fmla="*/ 4767416 h 4808204"/>
              <a:gd name="connsiteX6" fmla="*/ 98819 w 7895563"/>
              <a:gd name="connsiteY6" fmla="*/ 4313512 h 4808204"/>
              <a:gd name="connsiteX7" fmla="*/ 3527321 w 7895563"/>
              <a:gd name="connsiteY7" fmla="*/ 325893 h 4808204"/>
              <a:gd name="connsiteX8" fmla="*/ 5369884 w 7895563"/>
              <a:gd name="connsiteY8" fmla="*/ 1078 h 480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5563" h="4808204">
                <a:moveTo>
                  <a:pt x="5369884" y="1078"/>
                </a:moveTo>
                <a:cubicBezTo>
                  <a:pt x="7190903" y="-38494"/>
                  <a:pt x="7755976" y="1021217"/>
                  <a:pt x="7862727" y="1675871"/>
                </a:cubicBezTo>
                <a:cubicBezTo>
                  <a:pt x="8103812" y="3154214"/>
                  <a:pt x="6979491" y="4179076"/>
                  <a:pt x="5732088" y="4760070"/>
                </a:cubicBezTo>
                <a:lnTo>
                  <a:pt x="5620342" y="4808204"/>
                </a:lnTo>
                <a:lnTo>
                  <a:pt x="549240" y="4808204"/>
                </a:lnTo>
                <a:lnTo>
                  <a:pt x="486839" y="4767416"/>
                </a:lnTo>
                <a:cubicBezTo>
                  <a:pt x="312414" y="4637640"/>
                  <a:pt x="179004" y="4486459"/>
                  <a:pt x="98819" y="4313512"/>
                </a:cubicBezTo>
                <a:cubicBezTo>
                  <a:pt x="-492886" y="3040495"/>
                  <a:pt x="1689731" y="875246"/>
                  <a:pt x="3527321" y="325893"/>
                </a:cubicBezTo>
                <a:cubicBezTo>
                  <a:pt x="4251648" y="109422"/>
                  <a:pt x="4859999" y="12158"/>
                  <a:pt x="5369884" y="1078"/>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0A40D36-2BD3-4F77-92AA-A95427EF3D43}"/>
              </a:ext>
            </a:extLst>
          </p:cNvPr>
          <p:cNvSpPr/>
          <p:nvPr userDrawn="1"/>
        </p:nvSpPr>
        <p:spPr>
          <a:xfrm>
            <a:off x="2711624" y="4784458"/>
            <a:ext cx="973269" cy="991612"/>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15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7" name="Figure">
            <a:extLst>
              <a:ext uri="{FF2B5EF4-FFF2-40B4-BE49-F238E27FC236}">
                <a16:creationId xmlns:a16="http://schemas.microsoft.com/office/drawing/2014/main" id="{B833C6E6-D2AD-4F4D-A36B-8F197824B45A}"/>
              </a:ext>
            </a:extLst>
          </p:cNvPr>
          <p:cNvSpPr/>
          <p:nvPr userDrawn="1"/>
        </p:nvSpPr>
        <p:spPr>
          <a:xfrm>
            <a:off x="10319088" y="1254199"/>
            <a:ext cx="671883" cy="6399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0" name="Picture Placeholder 19">
            <a:extLst>
              <a:ext uri="{FF2B5EF4-FFF2-40B4-BE49-F238E27FC236}">
                <a16:creationId xmlns:a16="http://schemas.microsoft.com/office/drawing/2014/main" id="{99B1E94F-6B0A-4BB6-BFB9-6DB8090FBAA7}"/>
              </a:ext>
            </a:extLst>
          </p:cNvPr>
          <p:cNvSpPr>
            <a:spLocks noGrp="1"/>
          </p:cNvSpPr>
          <p:nvPr>
            <p:ph type="pic" sz="quarter" idx="13"/>
          </p:nvPr>
        </p:nvSpPr>
        <p:spPr>
          <a:xfrm>
            <a:off x="3208844" y="1651909"/>
            <a:ext cx="7779006" cy="5206089"/>
          </a:xfrm>
          <a:custGeom>
            <a:avLst/>
            <a:gdLst>
              <a:gd name="connsiteX0" fmla="*/ 6499213 w 7779006"/>
              <a:gd name="connsiteY0" fmla="*/ 1020 h 5206089"/>
              <a:gd name="connsiteX1" fmla="*/ 7779006 w 7779006"/>
              <a:gd name="connsiteY1" fmla="*/ 1995083 h 5206089"/>
              <a:gd name="connsiteX2" fmla="*/ 5373114 w 7779006"/>
              <a:gd name="connsiteY2" fmla="*/ 5176751 h 5206089"/>
              <a:gd name="connsiteX3" fmla="*/ 5288242 w 7779006"/>
              <a:gd name="connsiteY3" fmla="*/ 5206089 h 5206089"/>
              <a:gd name="connsiteX4" fmla="*/ 3576433 w 7779006"/>
              <a:gd name="connsiteY4" fmla="*/ 5206089 h 5206089"/>
              <a:gd name="connsiteX5" fmla="*/ 3473560 w 7779006"/>
              <a:gd name="connsiteY5" fmla="*/ 5176751 h 5206089"/>
              <a:gd name="connsiteX6" fmla="*/ 0 w 7779006"/>
              <a:gd name="connsiteY6" fmla="*/ 1995083 h 5206089"/>
              <a:gd name="connsiteX7" fmla="*/ 4755998 w 7779006"/>
              <a:gd name="connsiteY7" fmla="*/ 520786 h 5206089"/>
              <a:gd name="connsiteX8" fmla="*/ 6499213 w 7779006"/>
              <a:gd name="connsiteY8" fmla="*/ 1020 h 520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006" h="5206089">
                <a:moveTo>
                  <a:pt x="6499213" y="1020"/>
                </a:moveTo>
                <a:cubicBezTo>
                  <a:pt x="7461712" y="34580"/>
                  <a:pt x="7779006" y="892631"/>
                  <a:pt x="7779006" y="1995083"/>
                </a:cubicBezTo>
                <a:cubicBezTo>
                  <a:pt x="7779006" y="3297982"/>
                  <a:pt x="6649940" y="4697672"/>
                  <a:pt x="5373114" y="5176751"/>
                </a:cubicBezTo>
                <a:lnTo>
                  <a:pt x="5288242" y="5206089"/>
                </a:lnTo>
                <a:lnTo>
                  <a:pt x="3576433" y="5206089"/>
                </a:lnTo>
                <a:lnTo>
                  <a:pt x="3473560" y="5176751"/>
                </a:lnTo>
                <a:cubicBezTo>
                  <a:pt x="1905552" y="4697672"/>
                  <a:pt x="0" y="3297982"/>
                  <a:pt x="0" y="1995083"/>
                </a:cubicBezTo>
                <a:cubicBezTo>
                  <a:pt x="0" y="391516"/>
                  <a:pt x="3343892" y="1254157"/>
                  <a:pt x="4755998" y="520786"/>
                </a:cubicBezTo>
                <a:cubicBezTo>
                  <a:pt x="5490907" y="140862"/>
                  <a:pt x="6061713" y="-14234"/>
                  <a:pt x="6499213" y="1020"/>
                </a:cubicBezTo>
                <a:close/>
              </a:path>
            </a:pathLst>
          </a:custGeom>
          <a:solidFill>
            <a:schemeClr val="accent3"/>
          </a:solidFill>
        </p:spPr>
        <p:txBody>
          <a:bodyPr wrap="square" tIns="1645920" anchor="t">
            <a:noAutofit/>
          </a:bodyPr>
          <a:lstStyle>
            <a:lvl1pPr algn="ctr">
              <a:defRPr/>
            </a:lvl1pPr>
          </a:lstStyle>
          <a:p>
            <a:endParaRPr lang="en-US"/>
          </a:p>
        </p:txBody>
      </p:sp>
    </p:spTree>
    <p:extLst>
      <p:ext uri="{BB962C8B-B14F-4D97-AF65-F5344CB8AC3E}">
        <p14:creationId xmlns:p14="http://schemas.microsoft.com/office/powerpoint/2010/main" val="23517513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Header 2 w Photo (bi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405909"/>
            <a:ext cx="10515600" cy="1197687"/>
          </a:xfrm>
        </p:spPr>
        <p:txBody>
          <a:bodyPr anchor="b"/>
          <a:lstStyle>
            <a:lvl1pPr>
              <a:defRPr sz="600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1630584"/>
            <a:ext cx="10515600" cy="1500187"/>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2" name="Freeform: Shape 21">
            <a:extLst>
              <a:ext uri="{FF2B5EF4-FFF2-40B4-BE49-F238E27FC236}">
                <a16:creationId xmlns:a16="http://schemas.microsoft.com/office/drawing/2014/main" id="{B09E196A-2B73-4233-A237-4B183A27C60C}"/>
              </a:ext>
            </a:extLst>
          </p:cNvPr>
          <p:cNvSpPr/>
          <p:nvPr userDrawn="1"/>
        </p:nvSpPr>
        <p:spPr>
          <a:xfrm>
            <a:off x="4874400" y="980564"/>
            <a:ext cx="5337219" cy="5877435"/>
          </a:xfrm>
          <a:custGeom>
            <a:avLst/>
            <a:gdLst>
              <a:gd name="connsiteX0" fmla="*/ 2668564 w 5337219"/>
              <a:gd name="connsiteY0" fmla="*/ 4 h 5877435"/>
              <a:gd name="connsiteX1" fmla="*/ 5298463 w 5337219"/>
              <a:gd name="connsiteY1" fmla="*/ 2313679 h 5877435"/>
              <a:gd name="connsiteX2" fmla="*/ 4814532 w 5337219"/>
              <a:gd name="connsiteY2" fmla="*/ 5839447 h 5877435"/>
              <a:gd name="connsiteX3" fmla="*/ 4792182 w 5337219"/>
              <a:gd name="connsiteY3" fmla="*/ 5877435 h 5877435"/>
              <a:gd name="connsiteX4" fmla="*/ 2010121 w 5337219"/>
              <a:gd name="connsiteY4" fmla="*/ 5877435 h 5877435"/>
              <a:gd name="connsiteX5" fmla="*/ 1990508 w 5337219"/>
              <a:gd name="connsiteY5" fmla="*/ 5861996 h 5877435"/>
              <a:gd name="connsiteX6" fmla="*/ 13028 w 5337219"/>
              <a:gd name="connsiteY6" fmla="*/ 2845602 h 5877435"/>
              <a:gd name="connsiteX7" fmla="*/ 2397045 w 5337219"/>
              <a:gd name="connsiteY7" fmla="*/ 13894 h 5877435"/>
              <a:gd name="connsiteX8" fmla="*/ 2668564 w 5337219"/>
              <a:gd name="connsiteY8" fmla="*/ 4 h 587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7219" h="5877435">
                <a:moveTo>
                  <a:pt x="2668564" y="4"/>
                </a:moveTo>
                <a:cubicBezTo>
                  <a:pt x="4014395" y="-2472"/>
                  <a:pt x="5165470" y="985268"/>
                  <a:pt x="5298463" y="2313679"/>
                </a:cubicBezTo>
                <a:cubicBezTo>
                  <a:pt x="5395814" y="3287847"/>
                  <a:pt x="5335779" y="4887236"/>
                  <a:pt x="4814532" y="5839447"/>
                </a:cubicBezTo>
                <a:lnTo>
                  <a:pt x="4792182" y="5877435"/>
                </a:lnTo>
                <a:lnTo>
                  <a:pt x="2010121" y="5877435"/>
                </a:lnTo>
                <a:lnTo>
                  <a:pt x="1990508" y="5861996"/>
                </a:lnTo>
                <a:cubicBezTo>
                  <a:pt x="984465" y="5040513"/>
                  <a:pt x="101529" y="3731409"/>
                  <a:pt x="13028" y="2845602"/>
                </a:cubicBezTo>
                <a:cubicBezTo>
                  <a:pt x="-131154" y="1428631"/>
                  <a:pt x="937953" y="160764"/>
                  <a:pt x="2397045" y="13894"/>
                </a:cubicBezTo>
                <a:cubicBezTo>
                  <a:pt x="2488255" y="4735"/>
                  <a:pt x="2578842" y="169"/>
                  <a:pt x="2668564" y="4"/>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0" name="Freeform: Shape 19">
            <a:extLst>
              <a:ext uri="{FF2B5EF4-FFF2-40B4-BE49-F238E27FC236}">
                <a16:creationId xmlns:a16="http://schemas.microsoft.com/office/drawing/2014/main" id="{7A7148EA-E1BB-48D0-8BFB-BE2CA7C08F52}"/>
              </a:ext>
            </a:extLst>
          </p:cNvPr>
          <p:cNvSpPr/>
          <p:nvPr userDrawn="1"/>
        </p:nvSpPr>
        <p:spPr>
          <a:xfrm>
            <a:off x="3830303" y="2049794"/>
            <a:ext cx="7895563" cy="4808204"/>
          </a:xfrm>
          <a:custGeom>
            <a:avLst/>
            <a:gdLst>
              <a:gd name="connsiteX0" fmla="*/ 5369884 w 7895563"/>
              <a:gd name="connsiteY0" fmla="*/ 1078 h 4808204"/>
              <a:gd name="connsiteX1" fmla="*/ 7862727 w 7895563"/>
              <a:gd name="connsiteY1" fmla="*/ 1675871 h 4808204"/>
              <a:gd name="connsiteX2" fmla="*/ 5732088 w 7895563"/>
              <a:gd name="connsiteY2" fmla="*/ 4760070 h 4808204"/>
              <a:gd name="connsiteX3" fmla="*/ 5620342 w 7895563"/>
              <a:gd name="connsiteY3" fmla="*/ 4808204 h 4808204"/>
              <a:gd name="connsiteX4" fmla="*/ 549240 w 7895563"/>
              <a:gd name="connsiteY4" fmla="*/ 4808204 h 4808204"/>
              <a:gd name="connsiteX5" fmla="*/ 486839 w 7895563"/>
              <a:gd name="connsiteY5" fmla="*/ 4767416 h 4808204"/>
              <a:gd name="connsiteX6" fmla="*/ 98819 w 7895563"/>
              <a:gd name="connsiteY6" fmla="*/ 4313512 h 4808204"/>
              <a:gd name="connsiteX7" fmla="*/ 3527321 w 7895563"/>
              <a:gd name="connsiteY7" fmla="*/ 325893 h 4808204"/>
              <a:gd name="connsiteX8" fmla="*/ 5369884 w 7895563"/>
              <a:gd name="connsiteY8" fmla="*/ 1078 h 480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5563" h="4808204">
                <a:moveTo>
                  <a:pt x="5369884" y="1078"/>
                </a:moveTo>
                <a:cubicBezTo>
                  <a:pt x="7190903" y="-38494"/>
                  <a:pt x="7755976" y="1021217"/>
                  <a:pt x="7862727" y="1675871"/>
                </a:cubicBezTo>
                <a:cubicBezTo>
                  <a:pt x="8103812" y="3154214"/>
                  <a:pt x="6979491" y="4179076"/>
                  <a:pt x="5732088" y="4760070"/>
                </a:cubicBezTo>
                <a:lnTo>
                  <a:pt x="5620342" y="4808204"/>
                </a:lnTo>
                <a:lnTo>
                  <a:pt x="549240" y="4808204"/>
                </a:lnTo>
                <a:lnTo>
                  <a:pt x="486839" y="4767416"/>
                </a:lnTo>
                <a:cubicBezTo>
                  <a:pt x="312414" y="4637640"/>
                  <a:pt x="179004" y="4486459"/>
                  <a:pt x="98819" y="4313512"/>
                </a:cubicBezTo>
                <a:cubicBezTo>
                  <a:pt x="-492886" y="3040495"/>
                  <a:pt x="1689731" y="875246"/>
                  <a:pt x="3527321" y="325893"/>
                </a:cubicBezTo>
                <a:cubicBezTo>
                  <a:pt x="4251648" y="109422"/>
                  <a:pt x="4859999" y="12158"/>
                  <a:pt x="5369884" y="1078"/>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0A40D36-2BD3-4F77-92AA-A95427EF3D43}"/>
              </a:ext>
            </a:extLst>
          </p:cNvPr>
          <p:cNvSpPr/>
          <p:nvPr userDrawn="1"/>
        </p:nvSpPr>
        <p:spPr>
          <a:xfrm>
            <a:off x="2711624" y="4784458"/>
            <a:ext cx="973269" cy="991612"/>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15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7" name="Figure">
            <a:extLst>
              <a:ext uri="{FF2B5EF4-FFF2-40B4-BE49-F238E27FC236}">
                <a16:creationId xmlns:a16="http://schemas.microsoft.com/office/drawing/2014/main" id="{B833C6E6-D2AD-4F4D-A36B-8F197824B45A}"/>
              </a:ext>
            </a:extLst>
          </p:cNvPr>
          <p:cNvSpPr/>
          <p:nvPr userDrawn="1"/>
        </p:nvSpPr>
        <p:spPr>
          <a:xfrm>
            <a:off x="10319088" y="1254199"/>
            <a:ext cx="671883" cy="6399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Picture Placeholder 14">
            <a:extLst>
              <a:ext uri="{FF2B5EF4-FFF2-40B4-BE49-F238E27FC236}">
                <a16:creationId xmlns:a16="http://schemas.microsoft.com/office/drawing/2014/main" id="{D6588FD2-164B-4DDE-9260-E26517416615}"/>
              </a:ext>
            </a:extLst>
          </p:cNvPr>
          <p:cNvSpPr>
            <a:spLocks noGrp="1"/>
          </p:cNvSpPr>
          <p:nvPr>
            <p:ph type="pic" sz="quarter" idx="13"/>
          </p:nvPr>
        </p:nvSpPr>
        <p:spPr>
          <a:xfrm>
            <a:off x="3208844" y="1651909"/>
            <a:ext cx="7779006" cy="5206089"/>
          </a:xfrm>
          <a:custGeom>
            <a:avLst/>
            <a:gdLst>
              <a:gd name="connsiteX0" fmla="*/ 6499213 w 7779006"/>
              <a:gd name="connsiteY0" fmla="*/ 1020 h 5206089"/>
              <a:gd name="connsiteX1" fmla="*/ 7779006 w 7779006"/>
              <a:gd name="connsiteY1" fmla="*/ 1995083 h 5206089"/>
              <a:gd name="connsiteX2" fmla="*/ 5373114 w 7779006"/>
              <a:gd name="connsiteY2" fmla="*/ 5176751 h 5206089"/>
              <a:gd name="connsiteX3" fmla="*/ 5288242 w 7779006"/>
              <a:gd name="connsiteY3" fmla="*/ 5206089 h 5206089"/>
              <a:gd name="connsiteX4" fmla="*/ 3576433 w 7779006"/>
              <a:gd name="connsiteY4" fmla="*/ 5206089 h 5206089"/>
              <a:gd name="connsiteX5" fmla="*/ 3473560 w 7779006"/>
              <a:gd name="connsiteY5" fmla="*/ 5176751 h 5206089"/>
              <a:gd name="connsiteX6" fmla="*/ 0 w 7779006"/>
              <a:gd name="connsiteY6" fmla="*/ 1995083 h 5206089"/>
              <a:gd name="connsiteX7" fmla="*/ 4755998 w 7779006"/>
              <a:gd name="connsiteY7" fmla="*/ 520786 h 5206089"/>
              <a:gd name="connsiteX8" fmla="*/ 6499213 w 7779006"/>
              <a:gd name="connsiteY8" fmla="*/ 1020 h 520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006" h="5206089">
                <a:moveTo>
                  <a:pt x="6499213" y="1020"/>
                </a:moveTo>
                <a:cubicBezTo>
                  <a:pt x="7461712" y="34580"/>
                  <a:pt x="7779006" y="892631"/>
                  <a:pt x="7779006" y="1995083"/>
                </a:cubicBezTo>
                <a:cubicBezTo>
                  <a:pt x="7779006" y="3297982"/>
                  <a:pt x="6649940" y="4697672"/>
                  <a:pt x="5373114" y="5176751"/>
                </a:cubicBezTo>
                <a:lnTo>
                  <a:pt x="5288242" y="5206089"/>
                </a:lnTo>
                <a:lnTo>
                  <a:pt x="3576433" y="5206089"/>
                </a:lnTo>
                <a:lnTo>
                  <a:pt x="3473560" y="5176751"/>
                </a:lnTo>
                <a:cubicBezTo>
                  <a:pt x="1905552" y="4697672"/>
                  <a:pt x="0" y="3297982"/>
                  <a:pt x="0" y="1995083"/>
                </a:cubicBezTo>
                <a:cubicBezTo>
                  <a:pt x="0" y="391516"/>
                  <a:pt x="3343892" y="1254157"/>
                  <a:pt x="4755998" y="520786"/>
                </a:cubicBezTo>
                <a:cubicBezTo>
                  <a:pt x="5490907" y="140862"/>
                  <a:pt x="6061713" y="-14234"/>
                  <a:pt x="6499213" y="1020"/>
                </a:cubicBezTo>
                <a:close/>
              </a:path>
            </a:pathLst>
          </a:custGeom>
          <a:solidFill>
            <a:schemeClr val="accent3"/>
          </a:solidFill>
        </p:spPr>
        <p:txBody>
          <a:bodyPr wrap="square" tIns="1645920" anchor="t">
            <a:noAutofit/>
          </a:bodyPr>
          <a:lstStyle>
            <a:lvl1pPr algn="ctr">
              <a:defRPr/>
            </a:lvl1pPr>
          </a:lstStyle>
          <a:p>
            <a:endParaRPr lang="en-US"/>
          </a:p>
        </p:txBody>
      </p:sp>
    </p:spTree>
    <p:extLst>
      <p:ext uri="{BB962C8B-B14F-4D97-AF65-F5344CB8AC3E}">
        <p14:creationId xmlns:p14="http://schemas.microsoft.com/office/powerpoint/2010/main" val="41414324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grpSp>
        <p:nvGrpSpPr>
          <p:cNvPr id="24" name="Group 23">
            <a:extLst>
              <a:ext uri="{FF2B5EF4-FFF2-40B4-BE49-F238E27FC236}">
                <a16:creationId xmlns:a16="http://schemas.microsoft.com/office/drawing/2014/main" id="{56093E40-6F04-4491-9C8D-06005D9BB3A5}"/>
              </a:ext>
            </a:extLst>
          </p:cNvPr>
          <p:cNvGrpSpPr/>
          <p:nvPr userDrawn="1"/>
        </p:nvGrpSpPr>
        <p:grpSpPr>
          <a:xfrm>
            <a:off x="41945" y="620688"/>
            <a:ext cx="12102727" cy="6237315"/>
            <a:chOff x="695401" y="1241443"/>
            <a:chExt cx="10898227" cy="5616559"/>
          </a:xfrm>
        </p:grpSpPr>
        <p:sp>
          <p:nvSpPr>
            <p:cNvPr id="21" name="Freeform: Shape 20">
              <a:extLst>
                <a:ext uri="{FF2B5EF4-FFF2-40B4-BE49-F238E27FC236}">
                  <a16:creationId xmlns:a16="http://schemas.microsoft.com/office/drawing/2014/main" id="{0E9CB3F7-3ABC-4104-B98A-0121ACF534AE}"/>
                </a:ext>
              </a:extLst>
            </p:cNvPr>
            <p:cNvSpPr/>
            <p:nvPr userDrawn="1"/>
          </p:nvSpPr>
          <p:spPr>
            <a:xfrm>
              <a:off x="1490608" y="1750568"/>
              <a:ext cx="10103020" cy="5107432"/>
            </a:xfrm>
            <a:custGeom>
              <a:avLst/>
              <a:gdLst>
                <a:gd name="connsiteX0" fmla="*/ 6871207 w 10103020"/>
                <a:gd name="connsiteY0" fmla="*/ 1379 h 5107432"/>
                <a:gd name="connsiteX1" fmla="*/ 10061003 w 10103020"/>
                <a:gd name="connsiteY1" fmla="*/ 2144415 h 5107432"/>
                <a:gd name="connsiteX2" fmla="*/ 8937022 w 10103020"/>
                <a:gd name="connsiteY2" fmla="*/ 5053985 h 5107432"/>
                <a:gd name="connsiteX3" fmla="*/ 8872567 w 10103020"/>
                <a:gd name="connsiteY3" fmla="*/ 5107432 h 5107432"/>
                <a:gd name="connsiteX4" fmla="*/ 13161 w 10103020"/>
                <a:gd name="connsiteY4" fmla="*/ 5107432 h 5107432"/>
                <a:gd name="connsiteX5" fmla="*/ 3817 w 10103020"/>
                <a:gd name="connsiteY5" fmla="*/ 5033897 h 5107432"/>
                <a:gd name="connsiteX6" fmla="*/ 4513496 w 10103020"/>
                <a:gd name="connsiteY6" fmla="*/ 417007 h 5107432"/>
                <a:gd name="connsiteX7" fmla="*/ 6871207 w 10103020"/>
                <a:gd name="connsiteY7" fmla="*/ 1379 h 510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3020" h="5107432">
                  <a:moveTo>
                    <a:pt x="6871207" y="1379"/>
                  </a:moveTo>
                  <a:cubicBezTo>
                    <a:pt x="9201349" y="-49256"/>
                    <a:pt x="9924407" y="1306731"/>
                    <a:pt x="10061003" y="2144415"/>
                  </a:cubicBezTo>
                  <a:cubicBezTo>
                    <a:pt x="10257314" y="3348198"/>
                    <a:pt x="9746101" y="4316998"/>
                    <a:pt x="8937022" y="5053985"/>
                  </a:cubicBezTo>
                  <a:lnTo>
                    <a:pt x="8872567" y="5107432"/>
                  </a:lnTo>
                  <a:lnTo>
                    <a:pt x="13161" y="5107432"/>
                  </a:lnTo>
                  <a:lnTo>
                    <a:pt x="3817" y="5033897"/>
                  </a:lnTo>
                  <a:cubicBezTo>
                    <a:pt x="-110911" y="3389245"/>
                    <a:pt x="2382588" y="1054048"/>
                    <a:pt x="4513496" y="417007"/>
                  </a:cubicBezTo>
                  <a:cubicBezTo>
                    <a:pt x="5440331" y="140015"/>
                    <a:pt x="6218767" y="15557"/>
                    <a:pt x="6871207" y="1379"/>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2" name="Freeform: Shape 21">
              <a:extLst>
                <a:ext uri="{FF2B5EF4-FFF2-40B4-BE49-F238E27FC236}">
                  <a16:creationId xmlns:a16="http://schemas.microsoft.com/office/drawing/2014/main" id="{A481A0AE-40AD-4CC1-89EF-16D86FD8CD17}"/>
                </a:ext>
              </a:extLst>
            </p:cNvPr>
            <p:cNvSpPr/>
            <p:nvPr userDrawn="1"/>
          </p:nvSpPr>
          <p:spPr>
            <a:xfrm>
              <a:off x="695401" y="1241443"/>
              <a:ext cx="9953877" cy="5616559"/>
            </a:xfrm>
            <a:custGeom>
              <a:avLst/>
              <a:gdLst>
                <a:gd name="connsiteX0" fmla="*/ 8316277 w 9953877"/>
                <a:gd name="connsiteY0" fmla="*/ 1305 h 5616559"/>
                <a:gd name="connsiteX1" fmla="*/ 9953877 w 9953877"/>
                <a:gd name="connsiteY1" fmla="*/ 2552872 h 5616559"/>
                <a:gd name="connsiteX2" fmla="*/ 8605150 w 9953877"/>
                <a:gd name="connsiteY2" fmla="*/ 5468034 h 5616559"/>
                <a:gd name="connsiteX3" fmla="*/ 8447294 w 9953877"/>
                <a:gd name="connsiteY3" fmla="*/ 5616559 h 5616559"/>
                <a:gd name="connsiteX4" fmla="*/ 2330142 w 9953877"/>
                <a:gd name="connsiteY4" fmla="*/ 5616559 h 5616559"/>
                <a:gd name="connsiteX5" fmla="*/ 2101259 w 9953877"/>
                <a:gd name="connsiteY5" fmla="*/ 5468034 h 5616559"/>
                <a:gd name="connsiteX6" fmla="*/ 0 w 9953877"/>
                <a:gd name="connsiteY6" fmla="*/ 2552872 h 5616559"/>
                <a:gd name="connsiteX7" fmla="*/ 6085691 w 9953877"/>
                <a:gd name="connsiteY7" fmla="*/ 666388 h 5616559"/>
                <a:gd name="connsiteX8" fmla="*/ 8316277 w 9953877"/>
                <a:gd name="connsiteY8" fmla="*/ 1305 h 561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53877" h="5616559">
                  <a:moveTo>
                    <a:pt x="8316277" y="1305"/>
                  </a:moveTo>
                  <a:cubicBezTo>
                    <a:pt x="9547873" y="44247"/>
                    <a:pt x="9953877" y="1142193"/>
                    <a:pt x="9953877" y="2552872"/>
                  </a:cubicBezTo>
                  <a:cubicBezTo>
                    <a:pt x="9953877" y="3578820"/>
                    <a:pt x="9406759" y="4651671"/>
                    <a:pt x="8605150" y="5468034"/>
                  </a:cubicBezTo>
                  <a:lnTo>
                    <a:pt x="8447294" y="5616559"/>
                  </a:lnTo>
                  <a:lnTo>
                    <a:pt x="2330142" y="5616559"/>
                  </a:lnTo>
                  <a:lnTo>
                    <a:pt x="2101259" y="5468034"/>
                  </a:lnTo>
                  <a:cubicBezTo>
                    <a:pt x="923384" y="4651671"/>
                    <a:pt x="0" y="3578820"/>
                    <a:pt x="0" y="2552872"/>
                  </a:cubicBezTo>
                  <a:cubicBezTo>
                    <a:pt x="0" y="500976"/>
                    <a:pt x="4278785" y="1604796"/>
                    <a:pt x="6085691" y="666388"/>
                  </a:cubicBezTo>
                  <a:cubicBezTo>
                    <a:pt x="7026067" y="180244"/>
                    <a:pt x="7756460" y="-18214"/>
                    <a:pt x="8316277" y="130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grpSp>
      <p:sp>
        <p:nvSpPr>
          <p:cNvPr id="23" name="Text Placeholder 22">
            <a:extLst>
              <a:ext uri="{FF2B5EF4-FFF2-40B4-BE49-F238E27FC236}">
                <a16:creationId xmlns:a16="http://schemas.microsoft.com/office/drawing/2014/main" id="{BEA1E088-FCC0-4BEB-ACA0-B59E2AF07CB9}"/>
              </a:ext>
            </a:extLst>
          </p:cNvPr>
          <p:cNvSpPr>
            <a:spLocks noGrp="1"/>
          </p:cNvSpPr>
          <p:nvPr>
            <p:ph type="body" sz="quarter" idx="13"/>
          </p:nvPr>
        </p:nvSpPr>
        <p:spPr>
          <a:xfrm>
            <a:off x="983431" y="1988719"/>
            <a:ext cx="9505181" cy="3699442"/>
          </a:xfrm>
        </p:spPr>
        <p:txBody>
          <a:bodyPr anchor="ctr">
            <a:normAutofit/>
          </a:bodyPr>
          <a:lstStyle>
            <a:lvl1pPr marL="0" indent="0" algn="ctr">
              <a:buNone/>
              <a:defRPr sz="4800"/>
            </a:lvl1pPr>
          </a:lstStyle>
          <a:p>
            <a:pPr lvl="0"/>
            <a:r>
              <a:rPr lang="en-US"/>
              <a:t>Edit Master text styles</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4035675" y="5880905"/>
            <a:ext cx="3400692" cy="647826"/>
          </a:xfrm>
        </p:spPr>
        <p:txBody>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5" name="Figure">
            <a:extLst>
              <a:ext uri="{FF2B5EF4-FFF2-40B4-BE49-F238E27FC236}">
                <a16:creationId xmlns:a16="http://schemas.microsoft.com/office/drawing/2014/main" id="{A97C9F97-6012-41FB-8B5B-65E606A8CDCD}"/>
              </a:ext>
            </a:extLst>
          </p:cNvPr>
          <p:cNvSpPr/>
          <p:nvPr userDrawn="1"/>
        </p:nvSpPr>
        <p:spPr>
          <a:xfrm>
            <a:off x="303229" y="1621497"/>
            <a:ext cx="1049353" cy="1069130"/>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6"/>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6" name="Figure">
            <a:extLst>
              <a:ext uri="{FF2B5EF4-FFF2-40B4-BE49-F238E27FC236}">
                <a16:creationId xmlns:a16="http://schemas.microsoft.com/office/drawing/2014/main" id="{A3638349-9CD9-430D-99DB-C2B0F278F4AC}"/>
              </a:ext>
            </a:extLst>
          </p:cNvPr>
          <p:cNvSpPr/>
          <p:nvPr userDrawn="1"/>
        </p:nvSpPr>
        <p:spPr>
          <a:xfrm rot="10800000">
            <a:off x="1487488" y="1643744"/>
            <a:ext cx="724406" cy="689945"/>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6"/>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a:xfrm>
            <a:off x="838200" y="6356350"/>
            <a:ext cx="2743200" cy="365125"/>
          </a:xfrm>
        </p:spPr>
        <p:txBody>
          <a:bodyPr/>
          <a:lstStyle>
            <a:lvl1pPr>
              <a:defRPr>
                <a:solidFill>
                  <a:schemeClr val="bg2"/>
                </a:solidFill>
              </a:defRPr>
            </a:lvl1pPr>
          </a:lstStyle>
          <a:p>
            <a:r>
              <a:rPr lang="en-US">
                <a:solidFill>
                  <a:srgbClr val="E7E6E6"/>
                </a:solidFill>
              </a:rPr>
              <a:t>Your Date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lvl1pPr>
              <a:defRPr>
                <a:solidFill>
                  <a:schemeClr val="bg2"/>
                </a:solidFill>
              </a:defRPr>
            </a:lvl1pPr>
          </a:lstStyle>
          <a:p>
            <a:fld id="{D325CB3F-26C9-44D7-A7CB-40F86C5CE4B1}" type="slidenum">
              <a:rPr lang="en-US" smtClean="0">
                <a:solidFill>
                  <a:srgbClr val="E7E6E6"/>
                </a:solidFill>
              </a:rPr>
              <a:pPr/>
              <a:t>‹#›</a:t>
            </a:fld>
            <a:endParaRPr lang="en-US">
              <a:solidFill>
                <a:srgbClr val="E7E6E6"/>
              </a:solidFill>
            </a:endParaRPr>
          </a:p>
        </p:txBody>
      </p:sp>
    </p:spTree>
    <p:extLst>
      <p:ext uri="{BB962C8B-B14F-4D97-AF65-F5344CB8AC3E}">
        <p14:creationId xmlns:p14="http://schemas.microsoft.com/office/powerpoint/2010/main" val="33493526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Header - Big Lett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5552182" cy="2852737"/>
          </a:xfrm>
        </p:spPr>
        <p:txBody>
          <a:bodyPr lIns="0" anchor="b">
            <a:noAutofit/>
          </a:bodyPr>
          <a:lstStyle>
            <a:lvl1pPr>
              <a:defRPr sz="11500" cap="all" baseline="0"/>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grpSp>
        <p:nvGrpSpPr>
          <p:cNvPr id="7" name="Group 6">
            <a:extLst>
              <a:ext uri="{FF2B5EF4-FFF2-40B4-BE49-F238E27FC236}">
                <a16:creationId xmlns:a16="http://schemas.microsoft.com/office/drawing/2014/main" id="{BBD05D1D-5FB4-4F4A-B9D3-9E6F632B7EAC}"/>
              </a:ext>
            </a:extLst>
          </p:cNvPr>
          <p:cNvGrpSpPr/>
          <p:nvPr userDrawn="1"/>
        </p:nvGrpSpPr>
        <p:grpSpPr>
          <a:xfrm>
            <a:off x="5231904" y="-1"/>
            <a:ext cx="6960097" cy="6661131"/>
            <a:chOff x="6384032" y="0"/>
            <a:chExt cx="5807969" cy="5558492"/>
          </a:xfrm>
        </p:grpSpPr>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1" name="Freeform: Shape 20">
              <a:extLst>
                <a:ext uri="{FF2B5EF4-FFF2-40B4-BE49-F238E27FC236}">
                  <a16:creationId xmlns:a16="http://schemas.microsoft.com/office/drawing/2014/main" id="{55505493-CC1B-41AE-918B-437E8B2856BA}"/>
                </a:ext>
              </a:extLst>
            </p:cNvPr>
            <p:cNvSpPr/>
            <p:nvPr userDrawn="1"/>
          </p:nvSpPr>
          <p:spPr>
            <a:xfrm>
              <a:off x="6831384"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a:solidFill>
              <a:schemeClr val="accent3">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accent1">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grpSp>
    </p:spTree>
    <p:extLst>
      <p:ext uri="{BB962C8B-B14F-4D97-AF65-F5344CB8AC3E}">
        <p14:creationId xmlns:p14="http://schemas.microsoft.com/office/powerpoint/2010/main" val="2389534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46EE81-A2B0-4F51-BB97-C103687ABB0A}" type="datetimeFigureOut">
              <a:rPr lang="en-US" smtClean="0"/>
              <a:t>9/26/22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5FC6D4-58D4-4457-9D62-58396A570739}" type="slidenum">
              <a:rPr lang="en-US" smtClean="0"/>
              <a:t>‹#›</a:t>
            </a:fld>
            <a:endParaRPr lang="en-US"/>
          </a:p>
        </p:txBody>
      </p:sp>
    </p:spTree>
    <p:extLst>
      <p:ext uri="{BB962C8B-B14F-4D97-AF65-F5344CB8AC3E}">
        <p14:creationId xmlns:p14="http://schemas.microsoft.com/office/powerpoint/2010/main" val="23608923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ADDE6-2F8A-471E-A518-BB13DA06D517}"/>
              </a:ext>
            </a:extLst>
          </p:cNvPr>
          <p:cNvSpPr>
            <a:spLocks noGrp="1"/>
          </p:cNvSpPr>
          <p:nvPr>
            <p:ph type="title"/>
          </p:nvPr>
        </p:nvSpPr>
        <p:spPr/>
        <p:txBody>
          <a:bodyPr>
            <a:normAutofit/>
          </a:bodyPr>
          <a:lstStyle>
            <a:lvl1pPr>
              <a:defRPr sz="4400"/>
            </a:lvl1pPr>
          </a:lstStyle>
          <a:p>
            <a:r>
              <a:rPr lang="en-US"/>
              <a:t>Click to edit Master title style</a:t>
            </a:r>
          </a:p>
        </p:txBody>
      </p:sp>
      <p:sp>
        <p:nvSpPr>
          <p:cNvPr id="3" name="Date Placeholder 2">
            <a:extLst>
              <a:ext uri="{FF2B5EF4-FFF2-40B4-BE49-F238E27FC236}">
                <a16:creationId xmlns:a16="http://schemas.microsoft.com/office/drawing/2014/main" id="{2946C1B7-14B4-4C6B-8DF9-AFB9829EE441}"/>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4" name="Footer Placeholder 3">
            <a:extLst>
              <a:ext uri="{FF2B5EF4-FFF2-40B4-BE49-F238E27FC236}">
                <a16:creationId xmlns:a16="http://schemas.microsoft.com/office/drawing/2014/main" id="{E749B972-84A1-4343-BCEB-B050BA6978E6}"/>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5" name="Slide Number Placeholder 4">
            <a:extLst>
              <a:ext uri="{FF2B5EF4-FFF2-40B4-BE49-F238E27FC236}">
                <a16:creationId xmlns:a16="http://schemas.microsoft.com/office/drawing/2014/main" id="{878FF48D-D008-47E7-B3ED-D6F0B4FF10BB}"/>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7058871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w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BE77-6C43-40AD-ABCF-E64E36A513F3}"/>
              </a:ext>
            </a:extLst>
          </p:cNvPr>
          <p:cNvSpPr>
            <a:spLocks noGrp="1"/>
          </p:cNvSpPr>
          <p:nvPr>
            <p:ph type="title"/>
          </p:nvPr>
        </p:nvSpPr>
        <p:spPr>
          <a:xfrm>
            <a:off x="2925270" y="136525"/>
            <a:ext cx="8428529" cy="1132235"/>
          </a:xfrm>
        </p:spPr>
        <p:txBody>
          <a:bodyPr>
            <a:normAutofit/>
          </a:bodyPr>
          <a:lstStyle>
            <a:lvl1pPr>
              <a:defRPr sz="4400"/>
            </a:lvl1pPr>
          </a:lstStyle>
          <a:p>
            <a:r>
              <a:rPr lang="en-US"/>
              <a:t>Click to edit Master title style</a:t>
            </a:r>
          </a:p>
        </p:txBody>
      </p:sp>
      <p:sp>
        <p:nvSpPr>
          <p:cNvPr id="4" name="Date Placeholder 3">
            <a:extLst>
              <a:ext uri="{FF2B5EF4-FFF2-40B4-BE49-F238E27FC236}">
                <a16:creationId xmlns:a16="http://schemas.microsoft.com/office/drawing/2014/main" id="{99216D0A-CC06-4975-A732-F53359E90DB7}"/>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81154B79-E7FE-48ED-B0DA-7D78B70358E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E6E6126-25F8-4B03-BBC1-DF5D33FFE17F}"/>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17" name="Freeform: Shape 16">
            <a:extLst>
              <a:ext uri="{FF2B5EF4-FFF2-40B4-BE49-F238E27FC236}">
                <a16:creationId xmlns:a16="http://schemas.microsoft.com/office/drawing/2014/main" id="{44C2378E-37F4-4D35-A4CE-098A70BB67C3}"/>
              </a:ext>
            </a:extLst>
          </p:cNvPr>
          <p:cNvSpPr/>
          <p:nvPr userDrawn="1"/>
        </p:nvSpPr>
        <p:spPr>
          <a:xfrm>
            <a:off x="861777" y="-2072"/>
            <a:ext cx="1197858" cy="1389174"/>
          </a:xfrm>
          <a:custGeom>
            <a:avLst/>
            <a:gdLst>
              <a:gd name="connsiteX0" fmla="*/ 272811 w 1197858"/>
              <a:gd name="connsiteY0" fmla="*/ 0 h 1389174"/>
              <a:gd name="connsiteX1" fmla="*/ 924678 w 1197858"/>
              <a:gd name="connsiteY1" fmla="*/ 0 h 1389174"/>
              <a:gd name="connsiteX2" fmla="*/ 974454 w 1197858"/>
              <a:gd name="connsiteY2" fmla="*/ 32247 h 1389174"/>
              <a:gd name="connsiteX3" fmla="*/ 1189160 w 1197858"/>
              <a:gd name="connsiteY3" fmla="*/ 421913 h 1389174"/>
              <a:gd name="connsiteX4" fmla="*/ 850459 w 1197858"/>
              <a:gd name="connsiteY4" fmla="*/ 1387791 h 1389174"/>
              <a:gd name="connsiteX5" fmla="*/ 2923 w 1197858"/>
              <a:gd name="connsiteY5" fmla="*/ 541295 h 1389174"/>
              <a:gd name="connsiteX6" fmla="*/ 216245 w 1197858"/>
              <a:gd name="connsiteY6" fmla="*/ 37481 h 138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858" h="1389174">
                <a:moveTo>
                  <a:pt x="272811" y="0"/>
                </a:moveTo>
                <a:lnTo>
                  <a:pt x="924678" y="0"/>
                </a:lnTo>
                <a:lnTo>
                  <a:pt x="974454" y="32247"/>
                </a:lnTo>
                <a:cubicBezTo>
                  <a:pt x="1092328" y="125644"/>
                  <a:pt x="1173241" y="262904"/>
                  <a:pt x="1189160" y="421913"/>
                </a:cubicBezTo>
                <a:cubicBezTo>
                  <a:pt x="1220940" y="739931"/>
                  <a:pt x="1177988" y="1354828"/>
                  <a:pt x="850459" y="1387791"/>
                </a:cubicBezTo>
                <a:cubicBezTo>
                  <a:pt x="522929" y="1420682"/>
                  <a:pt x="34704" y="859385"/>
                  <a:pt x="2923" y="541295"/>
                </a:cubicBezTo>
                <a:cubicBezTo>
                  <a:pt x="-17301" y="342534"/>
                  <a:pt x="68843" y="156845"/>
                  <a:pt x="216245" y="37481"/>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igure">
            <a:extLst>
              <a:ext uri="{FF2B5EF4-FFF2-40B4-BE49-F238E27FC236}">
                <a16:creationId xmlns:a16="http://schemas.microsoft.com/office/drawing/2014/main" id="{F4657BEA-DC8F-4BE7-BF7C-680143DD0533}"/>
              </a:ext>
            </a:extLst>
          </p:cNvPr>
          <p:cNvSpPr/>
          <p:nvPr userDrawn="1"/>
        </p:nvSpPr>
        <p:spPr>
          <a:xfrm>
            <a:off x="627460" y="140534"/>
            <a:ext cx="1772074" cy="1204775"/>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D24ED71-D1A6-4B3D-92ED-855ED2F859DB}"/>
              </a:ext>
            </a:extLst>
          </p:cNvPr>
          <p:cNvSpPr/>
          <p:nvPr userDrawn="1"/>
        </p:nvSpPr>
        <p:spPr>
          <a:xfrm>
            <a:off x="487968" y="51259"/>
            <a:ext cx="1745881" cy="1200451"/>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8" name="Figure">
            <a:extLst>
              <a:ext uri="{FF2B5EF4-FFF2-40B4-BE49-F238E27FC236}">
                <a16:creationId xmlns:a16="http://schemas.microsoft.com/office/drawing/2014/main" id="{4E29128A-65FF-46D9-9AC5-CD5F360D05FD}"/>
              </a:ext>
            </a:extLst>
          </p:cNvPr>
          <p:cNvSpPr/>
          <p:nvPr userDrawn="1"/>
        </p:nvSpPr>
        <p:spPr>
          <a:xfrm>
            <a:off x="889707" y="1402361"/>
            <a:ext cx="218435" cy="2225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9" name="Figure">
            <a:extLst>
              <a:ext uri="{FF2B5EF4-FFF2-40B4-BE49-F238E27FC236}">
                <a16:creationId xmlns:a16="http://schemas.microsoft.com/office/drawing/2014/main" id="{B3BA8C1E-A710-4F84-9924-34F2C3A20531}"/>
              </a:ext>
            </a:extLst>
          </p:cNvPr>
          <p:cNvSpPr/>
          <p:nvPr userDrawn="1"/>
        </p:nvSpPr>
        <p:spPr>
          <a:xfrm>
            <a:off x="2281390" y="140534"/>
            <a:ext cx="150794" cy="1436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2" name="Text Placeholder 21">
            <a:extLst>
              <a:ext uri="{FF2B5EF4-FFF2-40B4-BE49-F238E27FC236}">
                <a16:creationId xmlns:a16="http://schemas.microsoft.com/office/drawing/2014/main" id="{0A941A22-1624-42ED-B289-69DC7E776C8D}"/>
              </a:ext>
            </a:extLst>
          </p:cNvPr>
          <p:cNvSpPr>
            <a:spLocks noGrp="1"/>
          </p:cNvSpPr>
          <p:nvPr userDrawn="1">
            <p:ph type="body" sz="quarter" idx="13" hasCustomPrompt="1"/>
          </p:nvPr>
        </p:nvSpPr>
        <p:spPr>
          <a:xfrm>
            <a:off x="878553" y="141289"/>
            <a:ext cx="1163046" cy="1127472"/>
          </a:xfrm>
        </p:spPr>
        <p:txBody>
          <a:bodyPr vert="horz" lIns="91440" tIns="45720" rIns="91440" bIns="45720" rtlCol="0" anchor="ctr">
            <a:normAutofit/>
          </a:bodyPr>
          <a:lstStyle>
            <a:lvl1pPr marL="0" indent="0" algn="ctr">
              <a:buNone/>
              <a:defRPr lang="en-US" sz="5400" b="1">
                <a:ea typeface="+mj-ea"/>
                <a:cs typeface="+mj-cs"/>
              </a:defRPr>
            </a:lvl1pPr>
          </a:lstStyle>
          <a:p>
            <a:pPr marL="228600" lvl="0" indent="-228600">
              <a:spcBef>
                <a:spcPct val="0"/>
              </a:spcBef>
            </a:pPr>
            <a:r>
              <a:rPr lang="en-US"/>
              <a:t>#</a:t>
            </a:r>
          </a:p>
        </p:txBody>
      </p:sp>
    </p:spTree>
    <p:extLst>
      <p:ext uri="{BB962C8B-B14F-4D97-AF65-F5344CB8AC3E}">
        <p14:creationId xmlns:p14="http://schemas.microsoft.com/office/powerpoint/2010/main" val="12076557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D417A-FFFC-4C38-B511-2722630CD6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9C8D7D-4E0A-454B-A79D-902EC54DE94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04BDBD-06AB-4C31-B0F2-5DD5B4BE074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811E0C-F3A6-4B16-B9AB-5E3667F09108}"/>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6" name="Footer Placeholder 5">
            <a:extLst>
              <a:ext uri="{FF2B5EF4-FFF2-40B4-BE49-F238E27FC236}">
                <a16:creationId xmlns:a16="http://schemas.microsoft.com/office/drawing/2014/main" id="{E2E38BFA-BFF6-490C-A0BA-416294EFCEB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7" name="Slide Number Placeholder 6">
            <a:extLst>
              <a:ext uri="{FF2B5EF4-FFF2-40B4-BE49-F238E27FC236}">
                <a16:creationId xmlns:a16="http://schemas.microsoft.com/office/drawing/2014/main" id="{495CF87B-2F0A-4942-B880-E8B34C5BDF08}"/>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11637495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ED006-0636-42F1-9CDF-76666726A0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D36E0F-BBDE-45B8-A505-73F0AE507B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A88661E-F16E-4409-B697-46876AB7A3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5D03C0-D476-4B22-AB2A-BA13BA5C62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4A3DD0-1B03-47CD-9B52-1B55BFD74CE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A505A7-5B4D-4CC0-855A-D8B27D3CA3E6}"/>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8" name="Footer Placeholder 7">
            <a:extLst>
              <a:ext uri="{FF2B5EF4-FFF2-40B4-BE49-F238E27FC236}">
                <a16:creationId xmlns:a16="http://schemas.microsoft.com/office/drawing/2014/main" id="{9CBB9F58-8B33-4A6B-83B6-DACBFF55C450}"/>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9" name="Slide Number Placeholder 8">
            <a:extLst>
              <a:ext uri="{FF2B5EF4-FFF2-40B4-BE49-F238E27FC236}">
                <a16:creationId xmlns:a16="http://schemas.microsoft.com/office/drawing/2014/main" id="{9EC49A68-E101-43C8-B949-D8505E24BD08}"/>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2408812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C187B-8DFC-4E18-8A9E-DEF483D42D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8CF1B9-C192-4ED5-8F68-EECA74181C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B9952C-E188-44F7-B6AC-FEAD53B95E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D02327-A8DE-42E1-B8ED-620CCCFD0469}"/>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6" name="Footer Placeholder 5">
            <a:extLst>
              <a:ext uri="{FF2B5EF4-FFF2-40B4-BE49-F238E27FC236}">
                <a16:creationId xmlns:a16="http://schemas.microsoft.com/office/drawing/2014/main" id="{47443995-4F62-42E0-B06A-F6DF5AE820FF}"/>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7" name="Slide Number Placeholder 6">
            <a:extLst>
              <a:ext uri="{FF2B5EF4-FFF2-40B4-BE49-F238E27FC236}">
                <a16:creationId xmlns:a16="http://schemas.microsoft.com/office/drawing/2014/main" id="{C38A0555-7BBD-4C3E-81F3-FF0C1E2D0C5E}"/>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42111946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63F18-26BE-440C-8365-DBFFCAFF1C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D0AD9F-8698-4DE9-B5C3-5A411C6C5A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1F8511-FDD6-4BC9-9817-97FAF38EE4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6E8457-7F83-48BF-B23C-E2D90546E0C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6" name="Footer Placeholder 5">
            <a:extLst>
              <a:ext uri="{FF2B5EF4-FFF2-40B4-BE49-F238E27FC236}">
                <a16:creationId xmlns:a16="http://schemas.microsoft.com/office/drawing/2014/main" id="{4AE49A64-2BF7-4F52-8193-200FAF370E92}"/>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7" name="Slide Number Placeholder 6">
            <a:extLst>
              <a:ext uri="{FF2B5EF4-FFF2-40B4-BE49-F238E27FC236}">
                <a16:creationId xmlns:a16="http://schemas.microsoft.com/office/drawing/2014/main" id="{B37E87D1-7122-4984-8CBE-AAA7EC69DBD2}"/>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21644726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75A18-C7BB-4A58-BFDC-25892F9D13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4CCC6E-55D7-4343-85BB-C0C54327A8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68ACC-43DC-4377-8A40-C0B6C151C9AA}"/>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1D07C815-BA82-4032-9939-8245E0FB2EB7}"/>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00AD39EA-5B18-4FD5-A2CE-AEC5F7F8870A}"/>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20225155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5393DF-F0D3-438F-A020-FADDF18C8C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36B2C9-FF10-47A1-BB7D-7B37D1FBBFC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E18FE7-5958-4284-9AC4-3C364206D492}"/>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2A6196B1-38F8-4FA2-9040-4D7BE424BA3D}"/>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11BD1661-8695-4862-93E8-E000D83FD3A9}"/>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18852833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1">
    <p:bg>
      <p:bgPr>
        <a:solidFill>
          <a:schemeClr val="accent1"/>
        </a:solidFill>
        <a:effectLst/>
      </p:bgPr>
    </p:bg>
    <p:spTree>
      <p:nvGrpSpPr>
        <p:cNvPr id="1" name=""/>
        <p:cNvGrpSpPr/>
        <p:nvPr/>
      </p:nvGrpSpPr>
      <p:grpSpPr>
        <a:xfrm>
          <a:off x="0" y="0"/>
          <a:ext cx="0" cy="0"/>
          <a:chOff x="0" y="0"/>
          <a:chExt cx="0" cy="0"/>
        </a:xfrm>
      </p:grpSpPr>
      <p:sp>
        <p:nvSpPr>
          <p:cNvPr id="7" name="Figure">
            <a:extLst>
              <a:ext uri="{FF2B5EF4-FFF2-40B4-BE49-F238E27FC236}">
                <a16:creationId xmlns:a16="http://schemas.microsoft.com/office/drawing/2014/main" id="{0DFD6B67-4EBF-4059-B726-B133E1C8983A}"/>
              </a:ext>
            </a:extLst>
          </p:cNvPr>
          <p:cNvSpPr/>
          <p:nvPr userDrawn="1"/>
        </p:nvSpPr>
        <p:spPr>
          <a:xfrm>
            <a:off x="3867079" y="785076"/>
            <a:ext cx="4801950" cy="5958872"/>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6"/>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8" name="Figure">
            <a:extLst>
              <a:ext uri="{FF2B5EF4-FFF2-40B4-BE49-F238E27FC236}">
                <a16:creationId xmlns:a16="http://schemas.microsoft.com/office/drawing/2014/main" id="{A6AFB5AB-00A5-42C5-8B89-0D4DEAD0012C}"/>
              </a:ext>
            </a:extLst>
          </p:cNvPr>
          <p:cNvSpPr/>
          <p:nvPr userDrawn="1"/>
        </p:nvSpPr>
        <p:spPr>
          <a:xfrm>
            <a:off x="2927648" y="1746876"/>
            <a:ext cx="7103771" cy="4829623"/>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9" name="Figure">
            <a:extLst>
              <a:ext uri="{FF2B5EF4-FFF2-40B4-BE49-F238E27FC236}">
                <a16:creationId xmlns:a16="http://schemas.microsoft.com/office/drawing/2014/main" id="{F853A99F-53BE-43F4-B45A-A2127E017721}"/>
              </a:ext>
            </a:extLst>
          </p:cNvPr>
          <p:cNvSpPr/>
          <p:nvPr userDrawn="1"/>
        </p:nvSpPr>
        <p:spPr>
          <a:xfrm>
            <a:off x="2368461" y="1388997"/>
            <a:ext cx="6998772" cy="4812289"/>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0" name="Figure">
            <a:extLst>
              <a:ext uri="{FF2B5EF4-FFF2-40B4-BE49-F238E27FC236}">
                <a16:creationId xmlns:a16="http://schemas.microsoft.com/office/drawing/2014/main" id="{523540BF-0941-4408-B229-3B101068B600}"/>
              </a:ext>
            </a:extLst>
          </p:cNvPr>
          <p:cNvSpPr/>
          <p:nvPr userDrawn="1"/>
        </p:nvSpPr>
        <p:spPr>
          <a:xfrm>
            <a:off x="6730112" y="114053"/>
            <a:ext cx="1313884" cy="1186203"/>
          </a:xfrm>
          <a:custGeom>
            <a:avLst/>
            <a:gdLst/>
            <a:ahLst/>
            <a:cxnLst>
              <a:cxn ang="0">
                <a:pos x="wd2" y="hd2"/>
              </a:cxn>
              <a:cxn ang="5400000">
                <a:pos x="wd2" y="hd2"/>
              </a:cxn>
              <a:cxn ang="10800000">
                <a:pos x="wd2" y="hd2"/>
              </a:cxn>
              <a:cxn ang="16200000">
                <a:pos x="wd2" y="hd2"/>
              </a:cxn>
            </a:cxnLst>
            <a:rect l="0" t="0" r="r" b="b"/>
            <a:pathLst>
              <a:path w="18415" h="19060" extrusionOk="0">
                <a:moveTo>
                  <a:pt x="1251" y="17706"/>
                </a:moveTo>
                <a:cubicBezTo>
                  <a:pt x="3633" y="20258"/>
                  <a:pt x="13007" y="19180"/>
                  <a:pt x="16737" y="14651"/>
                </a:cubicBezTo>
                <a:cubicBezTo>
                  <a:pt x="20468" y="10087"/>
                  <a:pt x="17145" y="3797"/>
                  <a:pt x="14794" y="1210"/>
                </a:cubicBezTo>
                <a:cubicBezTo>
                  <a:pt x="12411" y="-1342"/>
                  <a:pt x="7458" y="275"/>
                  <a:pt x="3727" y="4804"/>
                </a:cubicBezTo>
                <a:cubicBezTo>
                  <a:pt x="-3" y="9368"/>
                  <a:pt x="-1132" y="15155"/>
                  <a:pt x="1251" y="17706"/>
                </a:cubicBezTo>
                <a:close/>
              </a:path>
            </a:pathLst>
          </a:custGeom>
          <a:solidFill>
            <a:schemeClr val="accent5">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BD5C64BF-08E2-4135-B576-782BCC1358BD}"/>
              </a:ext>
            </a:extLst>
          </p:cNvPr>
          <p:cNvSpPr/>
          <p:nvPr userDrawn="1"/>
        </p:nvSpPr>
        <p:spPr>
          <a:xfrm>
            <a:off x="1921112" y="420729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284B6DC6-7C4D-44E7-9164-F5FAB39BEF1C}"/>
              </a:ext>
            </a:extLst>
          </p:cNvPr>
          <p:cNvSpPr/>
          <p:nvPr userDrawn="1"/>
        </p:nvSpPr>
        <p:spPr>
          <a:xfrm>
            <a:off x="8765547" y="1031118"/>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 name="Title 1">
            <a:extLst>
              <a:ext uri="{FF2B5EF4-FFF2-40B4-BE49-F238E27FC236}">
                <a16:creationId xmlns:a16="http://schemas.microsoft.com/office/drawing/2014/main" id="{D79A6E0A-A784-4C45-AFF8-2658713EFA2A}"/>
              </a:ext>
            </a:extLst>
          </p:cNvPr>
          <p:cNvSpPr>
            <a:spLocks noGrp="1"/>
          </p:cNvSpPr>
          <p:nvPr>
            <p:ph type="ctrTitle"/>
          </p:nvPr>
        </p:nvSpPr>
        <p:spPr>
          <a:xfrm>
            <a:off x="3161928" y="2072667"/>
            <a:ext cx="5868144" cy="2387600"/>
          </a:xfrm>
        </p:spPr>
        <p:txBody>
          <a:bodyPr anchor="b"/>
          <a:lstStyle>
            <a:lvl1pPr algn="ctr">
              <a:defRPr sz="60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F5C34C85-A365-4BBD-B9CF-8C6283402AC8}"/>
              </a:ext>
            </a:extLst>
          </p:cNvPr>
          <p:cNvSpPr>
            <a:spLocks noGrp="1"/>
          </p:cNvSpPr>
          <p:nvPr>
            <p:ph type="subTitle" idx="1"/>
          </p:nvPr>
        </p:nvSpPr>
        <p:spPr>
          <a:xfrm>
            <a:off x="3161928" y="4552342"/>
            <a:ext cx="5868144"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7BA3C7-7567-46E4-A65B-A3825FBDF703}"/>
              </a:ext>
            </a:extLst>
          </p:cNvPr>
          <p:cNvSpPr>
            <a:spLocks noGrp="1"/>
          </p:cNvSpPr>
          <p:nvPr>
            <p:ph type="dt" sz="half" idx="10"/>
          </p:nvPr>
        </p:nvSpPr>
        <p:spPr/>
        <p:txBody>
          <a:bodyPr/>
          <a:lstStyle>
            <a:lvl1pPr>
              <a:defRPr>
                <a:solidFill>
                  <a:schemeClr val="accent5"/>
                </a:solidFill>
              </a:defRPr>
            </a:lvl1pPr>
          </a:lstStyle>
          <a:p>
            <a:r>
              <a:rPr lang="en-US">
                <a:solidFill>
                  <a:srgbClr val="615474"/>
                </a:solidFill>
              </a:rPr>
              <a:t>Your Date Here</a:t>
            </a:r>
          </a:p>
        </p:txBody>
      </p:sp>
      <p:sp>
        <p:nvSpPr>
          <p:cNvPr id="5" name="Footer Placeholder 4">
            <a:extLst>
              <a:ext uri="{FF2B5EF4-FFF2-40B4-BE49-F238E27FC236}">
                <a16:creationId xmlns:a16="http://schemas.microsoft.com/office/drawing/2014/main" id="{0F500830-2640-4EEC-B623-30A512C08777}"/>
              </a:ext>
            </a:extLst>
          </p:cNvPr>
          <p:cNvSpPr>
            <a:spLocks noGrp="1"/>
          </p:cNvSpPr>
          <p:nvPr>
            <p:ph type="ftr" sz="quarter" idx="11"/>
          </p:nvPr>
        </p:nvSpPr>
        <p:spPr>
          <a:xfrm>
            <a:off x="8328248" y="6356350"/>
            <a:ext cx="3025552" cy="365125"/>
          </a:xfrm>
        </p:spPr>
        <p:txBody>
          <a:bodyPr/>
          <a:lstStyle>
            <a:lvl1pPr algn="r">
              <a:defRPr>
                <a:solidFill>
                  <a:schemeClr val="accent5"/>
                </a:solidFill>
              </a:defRPr>
            </a:lvl1pPr>
          </a:lstStyle>
          <a:p>
            <a:r>
              <a:rPr lang="en-US">
                <a:solidFill>
                  <a:srgbClr val="615474"/>
                </a:solidFill>
              </a:rPr>
              <a:t>Your Footer Here</a:t>
            </a:r>
          </a:p>
        </p:txBody>
      </p:sp>
    </p:spTree>
    <p:extLst>
      <p:ext uri="{BB962C8B-B14F-4D97-AF65-F5344CB8AC3E}">
        <p14:creationId xmlns:p14="http://schemas.microsoft.com/office/powerpoint/2010/main" val="32639873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7" name="Figure">
            <a:extLst>
              <a:ext uri="{FF2B5EF4-FFF2-40B4-BE49-F238E27FC236}">
                <a16:creationId xmlns:a16="http://schemas.microsoft.com/office/drawing/2014/main" id="{0DFD6B67-4EBF-4059-B726-B133E1C8983A}"/>
              </a:ext>
            </a:extLst>
          </p:cNvPr>
          <p:cNvSpPr/>
          <p:nvPr userDrawn="1"/>
        </p:nvSpPr>
        <p:spPr>
          <a:xfrm>
            <a:off x="3867079" y="785076"/>
            <a:ext cx="4801950" cy="5958872"/>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6"/>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8" name="Figure">
            <a:extLst>
              <a:ext uri="{FF2B5EF4-FFF2-40B4-BE49-F238E27FC236}">
                <a16:creationId xmlns:a16="http://schemas.microsoft.com/office/drawing/2014/main" id="{A6AFB5AB-00A5-42C5-8B89-0D4DEAD0012C}"/>
              </a:ext>
            </a:extLst>
          </p:cNvPr>
          <p:cNvSpPr/>
          <p:nvPr userDrawn="1"/>
        </p:nvSpPr>
        <p:spPr>
          <a:xfrm>
            <a:off x="2927648" y="1746876"/>
            <a:ext cx="7103771" cy="4829623"/>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9" name="Figure">
            <a:extLst>
              <a:ext uri="{FF2B5EF4-FFF2-40B4-BE49-F238E27FC236}">
                <a16:creationId xmlns:a16="http://schemas.microsoft.com/office/drawing/2014/main" id="{F853A99F-53BE-43F4-B45A-A2127E017721}"/>
              </a:ext>
            </a:extLst>
          </p:cNvPr>
          <p:cNvSpPr/>
          <p:nvPr userDrawn="1"/>
        </p:nvSpPr>
        <p:spPr>
          <a:xfrm>
            <a:off x="2368461" y="1388997"/>
            <a:ext cx="6998772" cy="4812289"/>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0" name="Figure">
            <a:extLst>
              <a:ext uri="{FF2B5EF4-FFF2-40B4-BE49-F238E27FC236}">
                <a16:creationId xmlns:a16="http://schemas.microsoft.com/office/drawing/2014/main" id="{523540BF-0941-4408-B229-3B101068B600}"/>
              </a:ext>
            </a:extLst>
          </p:cNvPr>
          <p:cNvSpPr/>
          <p:nvPr userDrawn="1"/>
        </p:nvSpPr>
        <p:spPr>
          <a:xfrm>
            <a:off x="6730112" y="114053"/>
            <a:ext cx="1313884" cy="1186203"/>
          </a:xfrm>
          <a:custGeom>
            <a:avLst/>
            <a:gdLst/>
            <a:ahLst/>
            <a:cxnLst>
              <a:cxn ang="0">
                <a:pos x="wd2" y="hd2"/>
              </a:cxn>
              <a:cxn ang="5400000">
                <a:pos x="wd2" y="hd2"/>
              </a:cxn>
              <a:cxn ang="10800000">
                <a:pos x="wd2" y="hd2"/>
              </a:cxn>
              <a:cxn ang="16200000">
                <a:pos x="wd2" y="hd2"/>
              </a:cxn>
            </a:cxnLst>
            <a:rect l="0" t="0" r="r" b="b"/>
            <a:pathLst>
              <a:path w="18415" h="19060" extrusionOk="0">
                <a:moveTo>
                  <a:pt x="1251" y="17706"/>
                </a:moveTo>
                <a:cubicBezTo>
                  <a:pt x="3633" y="20258"/>
                  <a:pt x="13007" y="19180"/>
                  <a:pt x="16737" y="14651"/>
                </a:cubicBezTo>
                <a:cubicBezTo>
                  <a:pt x="20468" y="10087"/>
                  <a:pt x="17145" y="3797"/>
                  <a:pt x="14794" y="1210"/>
                </a:cubicBezTo>
                <a:cubicBezTo>
                  <a:pt x="12411" y="-1342"/>
                  <a:pt x="7458" y="275"/>
                  <a:pt x="3727" y="4804"/>
                </a:cubicBezTo>
                <a:cubicBezTo>
                  <a:pt x="-3" y="9368"/>
                  <a:pt x="-1132" y="15155"/>
                  <a:pt x="1251" y="17706"/>
                </a:cubicBezTo>
                <a:close/>
              </a:path>
            </a:pathLst>
          </a:custGeom>
          <a:solidFill>
            <a:schemeClr val="accent1">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BD5C64BF-08E2-4135-B576-782BCC1358BD}"/>
              </a:ext>
            </a:extLst>
          </p:cNvPr>
          <p:cNvSpPr/>
          <p:nvPr userDrawn="1"/>
        </p:nvSpPr>
        <p:spPr>
          <a:xfrm>
            <a:off x="1921112" y="420729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284B6DC6-7C4D-44E7-9164-F5FAB39BEF1C}"/>
              </a:ext>
            </a:extLst>
          </p:cNvPr>
          <p:cNvSpPr/>
          <p:nvPr userDrawn="1"/>
        </p:nvSpPr>
        <p:spPr>
          <a:xfrm>
            <a:off x="8765547" y="1031118"/>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 name="Title 1">
            <a:extLst>
              <a:ext uri="{FF2B5EF4-FFF2-40B4-BE49-F238E27FC236}">
                <a16:creationId xmlns:a16="http://schemas.microsoft.com/office/drawing/2014/main" id="{D79A6E0A-A784-4C45-AFF8-2658713EFA2A}"/>
              </a:ext>
            </a:extLst>
          </p:cNvPr>
          <p:cNvSpPr>
            <a:spLocks noGrp="1"/>
          </p:cNvSpPr>
          <p:nvPr>
            <p:ph type="ctrTitle"/>
          </p:nvPr>
        </p:nvSpPr>
        <p:spPr>
          <a:xfrm>
            <a:off x="3161928" y="2072667"/>
            <a:ext cx="5868144" cy="2387600"/>
          </a:xfrm>
        </p:spPr>
        <p:txBody>
          <a:bodyPr anchor="b"/>
          <a:lstStyle>
            <a:lvl1pPr algn="ctr">
              <a:defRPr sz="60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F5C34C85-A365-4BBD-B9CF-8C6283402AC8}"/>
              </a:ext>
            </a:extLst>
          </p:cNvPr>
          <p:cNvSpPr>
            <a:spLocks noGrp="1"/>
          </p:cNvSpPr>
          <p:nvPr>
            <p:ph type="subTitle" idx="1"/>
          </p:nvPr>
        </p:nvSpPr>
        <p:spPr>
          <a:xfrm>
            <a:off x="3161928" y="4552342"/>
            <a:ext cx="5868144"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7BA3C7-7567-46E4-A65B-A3825FBDF703}"/>
              </a:ext>
            </a:extLst>
          </p:cNvPr>
          <p:cNvSpPr>
            <a:spLocks noGrp="1"/>
          </p:cNvSpPr>
          <p:nvPr>
            <p:ph type="dt" sz="half" idx="10"/>
          </p:nvPr>
        </p:nvSpPr>
        <p:spPr/>
        <p:txBody>
          <a:bodyPr/>
          <a:lstStyle>
            <a:lvl1pPr>
              <a:defRPr>
                <a:solidFill>
                  <a:schemeClr val="accent5"/>
                </a:solidFill>
              </a:defRPr>
            </a:lvl1pPr>
          </a:lstStyle>
          <a:p>
            <a:r>
              <a:rPr lang="en-US">
                <a:solidFill>
                  <a:srgbClr val="615474"/>
                </a:solidFill>
              </a:rPr>
              <a:t>Your Date Here</a:t>
            </a:r>
          </a:p>
        </p:txBody>
      </p:sp>
      <p:sp>
        <p:nvSpPr>
          <p:cNvPr id="5" name="Footer Placeholder 4">
            <a:extLst>
              <a:ext uri="{FF2B5EF4-FFF2-40B4-BE49-F238E27FC236}">
                <a16:creationId xmlns:a16="http://schemas.microsoft.com/office/drawing/2014/main" id="{0F500830-2640-4EEC-B623-30A512C08777}"/>
              </a:ext>
            </a:extLst>
          </p:cNvPr>
          <p:cNvSpPr>
            <a:spLocks noGrp="1"/>
          </p:cNvSpPr>
          <p:nvPr>
            <p:ph type="ftr" sz="quarter" idx="11"/>
          </p:nvPr>
        </p:nvSpPr>
        <p:spPr>
          <a:xfrm>
            <a:off x="8328248" y="6356350"/>
            <a:ext cx="3025552" cy="365125"/>
          </a:xfrm>
        </p:spPr>
        <p:txBody>
          <a:bodyPr/>
          <a:lstStyle>
            <a:lvl1pPr algn="r">
              <a:defRPr>
                <a:solidFill>
                  <a:schemeClr val="accent5"/>
                </a:solidFill>
              </a:defRPr>
            </a:lvl1pPr>
          </a:lstStyle>
          <a:p>
            <a:r>
              <a:rPr lang="en-US">
                <a:solidFill>
                  <a:srgbClr val="615474"/>
                </a:solidFill>
              </a:rPr>
              <a:t>Your Footer Here</a:t>
            </a:r>
          </a:p>
        </p:txBody>
      </p:sp>
    </p:spTree>
    <p:extLst>
      <p:ext uri="{BB962C8B-B14F-4D97-AF65-F5344CB8AC3E}">
        <p14:creationId xmlns:p14="http://schemas.microsoft.com/office/powerpoint/2010/main" val="1074836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46EE81-A2B0-4F51-BB97-C103687ABB0A}" type="datetimeFigureOut">
              <a:rPr lang="en-US" smtClean="0"/>
              <a:t>9/26/22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5FC6D4-58D4-4457-9D62-58396A570739}" type="slidenum">
              <a:rPr lang="en-US" smtClean="0"/>
              <a:t>‹#›</a:t>
            </a:fld>
            <a:endParaRPr lang="en-US"/>
          </a:p>
        </p:txBody>
      </p:sp>
    </p:spTree>
    <p:extLst>
      <p:ext uri="{BB962C8B-B14F-4D97-AF65-F5344CB8AC3E}">
        <p14:creationId xmlns:p14="http://schemas.microsoft.com/office/powerpoint/2010/main" val="35764242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BE77-6C43-40AD-ABCF-E64E36A513F3}"/>
              </a:ext>
            </a:extLst>
          </p:cNvPr>
          <p:cNvSpPr>
            <a:spLocks noGrp="1"/>
          </p:cNvSpPr>
          <p:nvPr>
            <p:ph type="title"/>
          </p:nvPr>
        </p:nvSpPr>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BE762276-1662-4EB6-B7CB-4BCCA4334D0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16D0A-CC06-4975-A732-F53359E90DB7}"/>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81154B79-E7FE-48ED-B0DA-7D78B70358E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E6E6126-25F8-4B03-BBC1-DF5D33FFE17F}"/>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27391821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w Numb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BE77-6C43-40AD-ABCF-E64E36A513F3}"/>
              </a:ext>
            </a:extLst>
          </p:cNvPr>
          <p:cNvSpPr>
            <a:spLocks noGrp="1"/>
          </p:cNvSpPr>
          <p:nvPr>
            <p:ph type="title"/>
          </p:nvPr>
        </p:nvSpPr>
        <p:spPr>
          <a:xfrm>
            <a:off x="2925270" y="136525"/>
            <a:ext cx="8428529" cy="1132235"/>
          </a:xfrm>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BE762276-1662-4EB6-B7CB-4BCCA4334D09}"/>
              </a:ext>
            </a:extLst>
          </p:cNvPr>
          <p:cNvSpPr>
            <a:spLocks noGrp="1"/>
          </p:cNvSpPr>
          <p:nvPr>
            <p:ph idx="1"/>
          </p:nvPr>
        </p:nvSpPr>
        <p:spPr>
          <a:xfrm>
            <a:off x="838200" y="2060848"/>
            <a:ext cx="10515600" cy="4116115"/>
          </a:xfrm>
        </p:spPr>
        <p:txBody>
          <a:bodyPr>
            <a:normAutofit/>
          </a:bodyPr>
          <a:lstStyle>
            <a:lvl1pPr marL="569913" indent="-569913">
              <a:spcAft>
                <a:spcPts val="1200"/>
              </a:spcAft>
              <a:buFontTx/>
              <a:buBlip>
                <a:blip r:embed="rId2"/>
              </a:buBlip>
              <a:tabLst>
                <a:tab pos="914400" algn="l"/>
              </a:tabLst>
              <a:defRPr sz="3600"/>
            </a:lvl1pPr>
            <a:lvl2pPr marL="685800" indent="-228600">
              <a:spcAft>
                <a:spcPts val="1200"/>
              </a:spcAft>
              <a:buFontTx/>
              <a:buBlip>
                <a:blip r:embed="rId2"/>
              </a:buBlip>
              <a:tabLst>
                <a:tab pos="914400" algn="l"/>
              </a:tabLst>
              <a:defRPr sz="3200"/>
            </a:lvl2pPr>
            <a:lvl3pPr marL="1143000" indent="-228600">
              <a:spcAft>
                <a:spcPts val="1200"/>
              </a:spcAft>
              <a:buFontTx/>
              <a:buBlip>
                <a:blip r:embed="rId2"/>
              </a:buBlip>
              <a:tabLst>
                <a:tab pos="914400" algn="l"/>
              </a:tabLst>
              <a:defRPr sz="2800"/>
            </a:lvl3pPr>
            <a:lvl4pPr marL="1600200" indent="-228600">
              <a:spcAft>
                <a:spcPts val="1200"/>
              </a:spcAft>
              <a:buFontTx/>
              <a:buBlip>
                <a:blip r:embed="rId2"/>
              </a:buBlip>
              <a:tabLst>
                <a:tab pos="914400" algn="l"/>
              </a:tabLst>
              <a:defRPr sz="2400"/>
            </a:lvl4pPr>
            <a:lvl5pPr marL="2057400" indent="-228600">
              <a:spcAft>
                <a:spcPts val="1200"/>
              </a:spcAft>
              <a:buFontTx/>
              <a:buBlip>
                <a:blip r:embed="rId2"/>
              </a:buBlip>
              <a:tabLst>
                <a:tab pos="914400" algn="l"/>
              </a:tabLst>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16D0A-CC06-4975-A732-F53359E90DB7}"/>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81154B79-E7FE-48ED-B0DA-7D78B70358E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E6E6126-25F8-4B03-BBC1-DF5D33FFE17F}"/>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17" name="Freeform: Shape 16">
            <a:extLst>
              <a:ext uri="{FF2B5EF4-FFF2-40B4-BE49-F238E27FC236}">
                <a16:creationId xmlns:a16="http://schemas.microsoft.com/office/drawing/2014/main" id="{44C2378E-37F4-4D35-A4CE-098A70BB67C3}"/>
              </a:ext>
            </a:extLst>
          </p:cNvPr>
          <p:cNvSpPr/>
          <p:nvPr userDrawn="1"/>
        </p:nvSpPr>
        <p:spPr>
          <a:xfrm>
            <a:off x="861777" y="-2072"/>
            <a:ext cx="1197858" cy="1389174"/>
          </a:xfrm>
          <a:custGeom>
            <a:avLst/>
            <a:gdLst>
              <a:gd name="connsiteX0" fmla="*/ 272811 w 1197858"/>
              <a:gd name="connsiteY0" fmla="*/ 0 h 1389174"/>
              <a:gd name="connsiteX1" fmla="*/ 924678 w 1197858"/>
              <a:gd name="connsiteY1" fmla="*/ 0 h 1389174"/>
              <a:gd name="connsiteX2" fmla="*/ 974454 w 1197858"/>
              <a:gd name="connsiteY2" fmla="*/ 32247 h 1389174"/>
              <a:gd name="connsiteX3" fmla="*/ 1189160 w 1197858"/>
              <a:gd name="connsiteY3" fmla="*/ 421913 h 1389174"/>
              <a:gd name="connsiteX4" fmla="*/ 850459 w 1197858"/>
              <a:gd name="connsiteY4" fmla="*/ 1387791 h 1389174"/>
              <a:gd name="connsiteX5" fmla="*/ 2923 w 1197858"/>
              <a:gd name="connsiteY5" fmla="*/ 541295 h 1389174"/>
              <a:gd name="connsiteX6" fmla="*/ 216245 w 1197858"/>
              <a:gd name="connsiteY6" fmla="*/ 37481 h 138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858" h="1389174">
                <a:moveTo>
                  <a:pt x="272811" y="0"/>
                </a:moveTo>
                <a:lnTo>
                  <a:pt x="924678" y="0"/>
                </a:lnTo>
                <a:lnTo>
                  <a:pt x="974454" y="32247"/>
                </a:lnTo>
                <a:cubicBezTo>
                  <a:pt x="1092328" y="125644"/>
                  <a:pt x="1173241" y="262904"/>
                  <a:pt x="1189160" y="421913"/>
                </a:cubicBezTo>
                <a:cubicBezTo>
                  <a:pt x="1220940" y="739931"/>
                  <a:pt x="1177988" y="1354828"/>
                  <a:pt x="850459" y="1387791"/>
                </a:cubicBezTo>
                <a:cubicBezTo>
                  <a:pt x="522929" y="1420682"/>
                  <a:pt x="34704" y="859385"/>
                  <a:pt x="2923" y="541295"/>
                </a:cubicBezTo>
                <a:cubicBezTo>
                  <a:pt x="-17301" y="342534"/>
                  <a:pt x="68843" y="156845"/>
                  <a:pt x="216245" y="37481"/>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igure">
            <a:extLst>
              <a:ext uri="{FF2B5EF4-FFF2-40B4-BE49-F238E27FC236}">
                <a16:creationId xmlns:a16="http://schemas.microsoft.com/office/drawing/2014/main" id="{F4657BEA-DC8F-4BE7-BF7C-680143DD0533}"/>
              </a:ext>
            </a:extLst>
          </p:cNvPr>
          <p:cNvSpPr/>
          <p:nvPr userDrawn="1"/>
        </p:nvSpPr>
        <p:spPr>
          <a:xfrm>
            <a:off x="627460" y="140534"/>
            <a:ext cx="1772074" cy="1204775"/>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D24ED71-D1A6-4B3D-92ED-855ED2F859DB}"/>
              </a:ext>
            </a:extLst>
          </p:cNvPr>
          <p:cNvSpPr/>
          <p:nvPr userDrawn="1"/>
        </p:nvSpPr>
        <p:spPr>
          <a:xfrm>
            <a:off x="487968" y="51259"/>
            <a:ext cx="1745881" cy="1200451"/>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8" name="Figure">
            <a:extLst>
              <a:ext uri="{FF2B5EF4-FFF2-40B4-BE49-F238E27FC236}">
                <a16:creationId xmlns:a16="http://schemas.microsoft.com/office/drawing/2014/main" id="{4E29128A-65FF-46D9-9AC5-CD5F360D05FD}"/>
              </a:ext>
            </a:extLst>
          </p:cNvPr>
          <p:cNvSpPr/>
          <p:nvPr userDrawn="1"/>
        </p:nvSpPr>
        <p:spPr>
          <a:xfrm>
            <a:off x="889707" y="1402361"/>
            <a:ext cx="218435" cy="2225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9" name="Figure">
            <a:extLst>
              <a:ext uri="{FF2B5EF4-FFF2-40B4-BE49-F238E27FC236}">
                <a16:creationId xmlns:a16="http://schemas.microsoft.com/office/drawing/2014/main" id="{B3BA8C1E-A710-4F84-9924-34F2C3A20531}"/>
              </a:ext>
            </a:extLst>
          </p:cNvPr>
          <p:cNvSpPr/>
          <p:nvPr userDrawn="1"/>
        </p:nvSpPr>
        <p:spPr>
          <a:xfrm>
            <a:off x="2281390" y="140534"/>
            <a:ext cx="150794" cy="1436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2" name="Text Placeholder 21">
            <a:extLst>
              <a:ext uri="{FF2B5EF4-FFF2-40B4-BE49-F238E27FC236}">
                <a16:creationId xmlns:a16="http://schemas.microsoft.com/office/drawing/2014/main" id="{0A941A22-1624-42ED-B289-69DC7E776C8D}"/>
              </a:ext>
            </a:extLst>
          </p:cNvPr>
          <p:cNvSpPr>
            <a:spLocks noGrp="1"/>
          </p:cNvSpPr>
          <p:nvPr userDrawn="1">
            <p:ph type="body" sz="quarter" idx="13" hasCustomPrompt="1"/>
          </p:nvPr>
        </p:nvSpPr>
        <p:spPr>
          <a:xfrm>
            <a:off x="878553" y="141289"/>
            <a:ext cx="1163046" cy="1127472"/>
          </a:xfrm>
        </p:spPr>
        <p:txBody>
          <a:bodyPr vert="horz" lIns="91440" tIns="45720" rIns="91440" bIns="45720" rtlCol="0" anchor="ctr">
            <a:normAutofit/>
          </a:bodyPr>
          <a:lstStyle>
            <a:lvl1pPr marL="0" indent="0" algn="ctr">
              <a:buNone/>
              <a:defRPr lang="en-US" sz="5400" b="1">
                <a:ea typeface="+mj-ea"/>
                <a:cs typeface="+mj-cs"/>
              </a:defRPr>
            </a:lvl1pPr>
          </a:lstStyle>
          <a:p>
            <a:pPr marL="228600" lvl="0" indent="-228600">
              <a:spcBef>
                <a:spcPct val="0"/>
              </a:spcBef>
            </a:pPr>
            <a:r>
              <a:rPr lang="en-US"/>
              <a:t>#</a:t>
            </a:r>
          </a:p>
        </p:txBody>
      </p:sp>
    </p:spTree>
    <p:extLst>
      <p:ext uri="{BB962C8B-B14F-4D97-AF65-F5344CB8AC3E}">
        <p14:creationId xmlns:p14="http://schemas.microsoft.com/office/powerpoint/2010/main" val="22514011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w Number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BE77-6C43-40AD-ABCF-E64E36A513F3}"/>
              </a:ext>
            </a:extLst>
          </p:cNvPr>
          <p:cNvSpPr>
            <a:spLocks noGrp="1"/>
          </p:cNvSpPr>
          <p:nvPr>
            <p:ph type="title"/>
          </p:nvPr>
        </p:nvSpPr>
        <p:spPr>
          <a:xfrm>
            <a:off x="2925270" y="136525"/>
            <a:ext cx="8428529" cy="1132235"/>
          </a:xfrm>
        </p:spPr>
        <p:txBody>
          <a:bodyPr>
            <a:normAutofit/>
          </a:bodyPr>
          <a:lstStyle>
            <a:lvl1pPr>
              <a:defRPr sz="4400">
                <a:solidFill>
                  <a:schemeClr val="accent5">
                    <a:lumMod val="20000"/>
                    <a:lumOff val="80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E762276-1662-4EB6-B7CB-4BCCA4334D09}"/>
              </a:ext>
            </a:extLst>
          </p:cNvPr>
          <p:cNvSpPr>
            <a:spLocks noGrp="1"/>
          </p:cNvSpPr>
          <p:nvPr>
            <p:ph idx="1"/>
          </p:nvPr>
        </p:nvSpPr>
        <p:spPr>
          <a:xfrm>
            <a:off x="838200" y="2060848"/>
            <a:ext cx="10515600" cy="4116115"/>
          </a:xfrm>
        </p:spPr>
        <p:txBody>
          <a:bodyPr>
            <a:normAutofit/>
          </a:bodyPr>
          <a:lstStyle>
            <a:lvl1pPr marL="569913" indent="-569913">
              <a:spcAft>
                <a:spcPts val="1200"/>
              </a:spcAft>
              <a:buFontTx/>
              <a:buBlip>
                <a:blip r:embed="rId2"/>
              </a:buBlip>
              <a:tabLst>
                <a:tab pos="914400" algn="l"/>
              </a:tabLst>
              <a:defRPr sz="3600">
                <a:solidFill>
                  <a:schemeClr val="accent5">
                    <a:lumMod val="20000"/>
                    <a:lumOff val="80000"/>
                  </a:schemeClr>
                </a:solidFill>
              </a:defRPr>
            </a:lvl1pPr>
            <a:lvl2pPr marL="685800" indent="-228600">
              <a:spcAft>
                <a:spcPts val="1200"/>
              </a:spcAft>
              <a:buFontTx/>
              <a:buBlip>
                <a:blip r:embed="rId2"/>
              </a:buBlip>
              <a:tabLst>
                <a:tab pos="914400" algn="l"/>
              </a:tabLst>
              <a:defRPr sz="3200">
                <a:solidFill>
                  <a:schemeClr val="accent5">
                    <a:lumMod val="20000"/>
                    <a:lumOff val="80000"/>
                  </a:schemeClr>
                </a:solidFill>
              </a:defRPr>
            </a:lvl2pPr>
            <a:lvl3pPr marL="1143000" indent="-228600">
              <a:spcAft>
                <a:spcPts val="1200"/>
              </a:spcAft>
              <a:buFontTx/>
              <a:buBlip>
                <a:blip r:embed="rId2"/>
              </a:buBlip>
              <a:tabLst>
                <a:tab pos="914400" algn="l"/>
              </a:tabLst>
              <a:defRPr sz="2800">
                <a:solidFill>
                  <a:schemeClr val="accent5">
                    <a:lumMod val="20000"/>
                    <a:lumOff val="80000"/>
                  </a:schemeClr>
                </a:solidFill>
              </a:defRPr>
            </a:lvl3pPr>
            <a:lvl4pPr marL="1600200" indent="-228600">
              <a:spcAft>
                <a:spcPts val="1200"/>
              </a:spcAft>
              <a:buFontTx/>
              <a:buBlip>
                <a:blip r:embed="rId2"/>
              </a:buBlip>
              <a:tabLst>
                <a:tab pos="914400" algn="l"/>
              </a:tabLst>
              <a:defRPr sz="2400">
                <a:solidFill>
                  <a:schemeClr val="accent5">
                    <a:lumMod val="20000"/>
                    <a:lumOff val="80000"/>
                  </a:schemeClr>
                </a:solidFill>
              </a:defRPr>
            </a:lvl4pPr>
            <a:lvl5pPr marL="2057400" indent="-228600">
              <a:spcAft>
                <a:spcPts val="1200"/>
              </a:spcAft>
              <a:buFontTx/>
              <a:buBlip>
                <a:blip r:embed="rId2"/>
              </a:buBlip>
              <a:tabLst>
                <a:tab pos="914400" algn="l"/>
              </a:tabLst>
              <a:defRPr sz="2400">
                <a:solidFill>
                  <a:schemeClr val="accent5">
                    <a:lumMod val="20000"/>
                    <a:lumOff val="8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16D0A-CC06-4975-A732-F53359E90DB7}"/>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81154B79-E7FE-48ED-B0DA-7D78B70358E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E6E6126-25F8-4B03-BBC1-DF5D33FFE17F}"/>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1" name="Freeform: Shape 20">
            <a:extLst>
              <a:ext uri="{FF2B5EF4-FFF2-40B4-BE49-F238E27FC236}">
                <a16:creationId xmlns:a16="http://schemas.microsoft.com/office/drawing/2014/main" id="{9A5997A6-0989-4ABE-9EE2-FAC905B671FA}"/>
              </a:ext>
            </a:extLst>
          </p:cNvPr>
          <p:cNvSpPr/>
          <p:nvPr userDrawn="1"/>
        </p:nvSpPr>
        <p:spPr>
          <a:xfrm>
            <a:off x="861777" y="-2072"/>
            <a:ext cx="1197858" cy="1389174"/>
          </a:xfrm>
          <a:custGeom>
            <a:avLst/>
            <a:gdLst>
              <a:gd name="connsiteX0" fmla="*/ 272811 w 1197858"/>
              <a:gd name="connsiteY0" fmla="*/ 0 h 1389174"/>
              <a:gd name="connsiteX1" fmla="*/ 924678 w 1197858"/>
              <a:gd name="connsiteY1" fmla="*/ 0 h 1389174"/>
              <a:gd name="connsiteX2" fmla="*/ 974454 w 1197858"/>
              <a:gd name="connsiteY2" fmla="*/ 32247 h 1389174"/>
              <a:gd name="connsiteX3" fmla="*/ 1189160 w 1197858"/>
              <a:gd name="connsiteY3" fmla="*/ 421913 h 1389174"/>
              <a:gd name="connsiteX4" fmla="*/ 850459 w 1197858"/>
              <a:gd name="connsiteY4" fmla="*/ 1387791 h 1389174"/>
              <a:gd name="connsiteX5" fmla="*/ 2923 w 1197858"/>
              <a:gd name="connsiteY5" fmla="*/ 541295 h 1389174"/>
              <a:gd name="connsiteX6" fmla="*/ 216245 w 1197858"/>
              <a:gd name="connsiteY6" fmla="*/ 37481 h 138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858" h="1389174">
                <a:moveTo>
                  <a:pt x="272811" y="0"/>
                </a:moveTo>
                <a:lnTo>
                  <a:pt x="924678" y="0"/>
                </a:lnTo>
                <a:lnTo>
                  <a:pt x="974454" y="32247"/>
                </a:lnTo>
                <a:cubicBezTo>
                  <a:pt x="1092328" y="125644"/>
                  <a:pt x="1173241" y="262904"/>
                  <a:pt x="1189160" y="421913"/>
                </a:cubicBezTo>
                <a:cubicBezTo>
                  <a:pt x="1220940" y="739931"/>
                  <a:pt x="1177988" y="1354828"/>
                  <a:pt x="850459" y="1387791"/>
                </a:cubicBezTo>
                <a:cubicBezTo>
                  <a:pt x="522929" y="1420682"/>
                  <a:pt x="34704" y="859385"/>
                  <a:pt x="2923" y="541295"/>
                </a:cubicBezTo>
                <a:cubicBezTo>
                  <a:pt x="-17301" y="342534"/>
                  <a:pt x="68843" y="156845"/>
                  <a:pt x="216245" y="37481"/>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igure">
            <a:extLst>
              <a:ext uri="{FF2B5EF4-FFF2-40B4-BE49-F238E27FC236}">
                <a16:creationId xmlns:a16="http://schemas.microsoft.com/office/drawing/2014/main" id="{F4657BEA-DC8F-4BE7-BF7C-680143DD0533}"/>
              </a:ext>
            </a:extLst>
          </p:cNvPr>
          <p:cNvSpPr/>
          <p:nvPr userDrawn="1"/>
        </p:nvSpPr>
        <p:spPr>
          <a:xfrm>
            <a:off x="627460" y="140534"/>
            <a:ext cx="1772074" cy="1204775"/>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D24ED71-D1A6-4B3D-92ED-855ED2F859DB}"/>
              </a:ext>
            </a:extLst>
          </p:cNvPr>
          <p:cNvSpPr/>
          <p:nvPr userDrawn="1"/>
        </p:nvSpPr>
        <p:spPr>
          <a:xfrm>
            <a:off x="487968" y="51259"/>
            <a:ext cx="1745881" cy="1200451"/>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8" name="Figure">
            <a:extLst>
              <a:ext uri="{FF2B5EF4-FFF2-40B4-BE49-F238E27FC236}">
                <a16:creationId xmlns:a16="http://schemas.microsoft.com/office/drawing/2014/main" id="{4E29128A-65FF-46D9-9AC5-CD5F360D05FD}"/>
              </a:ext>
            </a:extLst>
          </p:cNvPr>
          <p:cNvSpPr/>
          <p:nvPr userDrawn="1"/>
        </p:nvSpPr>
        <p:spPr>
          <a:xfrm>
            <a:off x="889707" y="1402361"/>
            <a:ext cx="218435" cy="2225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9" name="Figure">
            <a:extLst>
              <a:ext uri="{FF2B5EF4-FFF2-40B4-BE49-F238E27FC236}">
                <a16:creationId xmlns:a16="http://schemas.microsoft.com/office/drawing/2014/main" id="{B3BA8C1E-A710-4F84-9924-34F2C3A20531}"/>
              </a:ext>
            </a:extLst>
          </p:cNvPr>
          <p:cNvSpPr/>
          <p:nvPr userDrawn="1"/>
        </p:nvSpPr>
        <p:spPr>
          <a:xfrm>
            <a:off x="2281390" y="140534"/>
            <a:ext cx="150794" cy="1436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2" name="Text Placeholder 21">
            <a:extLst>
              <a:ext uri="{FF2B5EF4-FFF2-40B4-BE49-F238E27FC236}">
                <a16:creationId xmlns:a16="http://schemas.microsoft.com/office/drawing/2014/main" id="{0A941A22-1624-42ED-B289-69DC7E776C8D}"/>
              </a:ext>
            </a:extLst>
          </p:cNvPr>
          <p:cNvSpPr>
            <a:spLocks noGrp="1"/>
          </p:cNvSpPr>
          <p:nvPr userDrawn="1">
            <p:ph type="body" sz="quarter" idx="13" hasCustomPrompt="1"/>
          </p:nvPr>
        </p:nvSpPr>
        <p:spPr>
          <a:xfrm>
            <a:off x="878553" y="141289"/>
            <a:ext cx="1163046" cy="1127472"/>
          </a:xfrm>
        </p:spPr>
        <p:txBody>
          <a:bodyPr vert="horz" lIns="91440" tIns="45720" rIns="91440" bIns="45720" rtlCol="0" anchor="ctr">
            <a:normAutofit/>
          </a:bodyPr>
          <a:lstStyle>
            <a:lvl1pPr marL="0" indent="0" algn="ctr">
              <a:buNone/>
              <a:defRPr lang="en-US" sz="5400" b="1">
                <a:ea typeface="+mj-ea"/>
                <a:cs typeface="+mj-cs"/>
              </a:defRPr>
            </a:lvl1pPr>
          </a:lstStyle>
          <a:p>
            <a:pPr marL="228600" lvl="0" indent="-228600">
              <a:spcBef>
                <a:spcPct val="0"/>
              </a:spcBef>
            </a:pPr>
            <a:r>
              <a:rPr lang="en-US"/>
              <a:t>#</a:t>
            </a:r>
          </a:p>
        </p:txBody>
      </p:sp>
    </p:spTree>
    <p:extLst>
      <p:ext uri="{BB962C8B-B14F-4D97-AF65-F5344CB8AC3E}">
        <p14:creationId xmlns:p14="http://schemas.microsoft.com/office/powerpoint/2010/main" val="2506445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1" name="Freeform: Shape 20">
            <a:extLst>
              <a:ext uri="{FF2B5EF4-FFF2-40B4-BE49-F238E27FC236}">
                <a16:creationId xmlns:a16="http://schemas.microsoft.com/office/drawing/2014/main" id="{55505493-CC1B-41AE-918B-437E8B2856BA}"/>
              </a:ext>
            </a:extLst>
          </p:cNvPr>
          <p:cNvSpPr/>
          <p:nvPr userDrawn="1"/>
        </p:nvSpPr>
        <p:spPr>
          <a:xfrm>
            <a:off x="6831384"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a:solidFill>
            <a:schemeClr val="accent3">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accent1">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Tree>
    <p:extLst>
      <p:ext uri="{BB962C8B-B14F-4D97-AF65-F5344CB8AC3E}">
        <p14:creationId xmlns:p14="http://schemas.microsoft.com/office/powerpoint/2010/main" val="32044026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ction Header w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accent1">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30" name="Picture Placeholder 29">
            <a:extLst>
              <a:ext uri="{FF2B5EF4-FFF2-40B4-BE49-F238E27FC236}">
                <a16:creationId xmlns:a16="http://schemas.microsoft.com/office/drawing/2014/main" id="{5E753932-AFD4-4105-9EE3-5F7970C933DA}"/>
              </a:ext>
            </a:extLst>
          </p:cNvPr>
          <p:cNvSpPr>
            <a:spLocks noGrp="1"/>
          </p:cNvSpPr>
          <p:nvPr>
            <p:ph type="pic" sz="quarter" idx="13"/>
          </p:nvPr>
        </p:nvSpPr>
        <p:spPr>
          <a:xfrm>
            <a:off x="6831385"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p:spPr>
        <p:txBody>
          <a:bodyPr wrap="square" tIns="1097280">
            <a:noAutofit/>
          </a:bodyPr>
          <a:lstStyle>
            <a:lvl1pPr algn="ctr">
              <a:defRPr/>
            </a:lvl1pPr>
          </a:lstStyle>
          <a:p>
            <a:endParaRPr lang="en-US"/>
          </a:p>
        </p:txBody>
      </p:sp>
    </p:spTree>
    <p:extLst>
      <p:ext uri="{BB962C8B-B14F-4D97-AF65-F5344CB8AC3E}">
        <p14:creationId xmlns:p14="http://schemas.microsoft.com/office/powerpoint/2010/main" val="121098034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ction Header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2">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1" name="Freeform: Shape 20">
            <a:extLst>
              <a:ext uri="{FF2B5EF4-FFF2-40B4-BE49-F238E27FC236}">
                <a16:creationId xmlns:a16="http://schemas.microsoft.com/office/drawing/2014/main" id="{55505493-CC1B-41AE-918B-437E8B2856BA}"/>
              </a:ext>
            </a:extLst>
          </p:cNvPr>
          <p:cNvSpPr/>
          <p:nvPr userDrawn="1"/>
        </p:nvSpPr>
        <p:spPr>
          <a:xfrm>
            <a:off x="6831384"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a:solidFill>
            <a:schemeClr val="accent3">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bg2">
              <a:alpha val="60000"/>
            </a:schemeClr>
          </a:solidFill>
          <a:ln w="12700">
            <a:miter lim="400000"/>
          </a:ln>
        </p:spPr>
        <p:txBody>
          <a:bodyPr wrap="square" lIns="38100" tIns="38100" rIns="38100" bIns="38100" anchor="ctr">
            <a:noAutofit/>
          </a:bodyPr>
          <a:lstStyle/>
          <a:p>
            <a:pPr algn="ctr" defTabSz="457200" hangingPunct="0"/>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7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Tree>
    <p:extLst>
      <p:ext uri="{BB962C8B-B14F-4D97-AF65-F5344CB8AC3E}">
        <p14:creationId xmlns:p14="http://schemas.microsoft.com/office/powerpoint/2010/main" val="29082484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ction Header w Photo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2">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bg2">
              <a:alpha val="60000"/>
            </a:schemeClr>
          </a:solidFill>
          <a:ln w="12700">
            <a:miter lim="400000"/>
          </a:ln>
        </p:spPr>
        <p:txBody>
          <a:bodyPr wrap="square" lIns="38100" tIns="38100" rIns="38100" bIns="38100" anchor="ctr">
            <a:noAutofit/>
          </a:bodyPr>
          <a:lstStyle/>
          <a:p>
            <a:pPr algn="ctr" defTabSz="457200" hangingPunct="0"/>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70000"/>
            </a:schemeClr>
          </a:solidFill>
          <a:ln w="12700">
            <a:miter lim="400000"/>
          </a:ln>
        </p:spPr>
        <p:txBody>
          <a:bodyPr lIns="38100" tIns="38100" rIns="38100" bIns="38100" anchor="ctr"/>
          <a:lstStyle/>
          <a:p>
            <a:pPr algn="ctr" defTabSz="457200" hangingPunct="0"/>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3" name="Picture Placeholder 29">
            <a:extLst>
              <a:ext uri="{FF2B5EF4-FFF2-40B4-BE49-F238E27FC236}">
                <a16:creationId xmlns:a16="http://schemas.microsoft.com/office/drawing/2014/main" id="{7B140BD1-698E-4732-9187-BE372F8EAB17}"/>
              </a:ext>
            </a:extLst>
          </p:cNvPr>
          <p:cNvSpPr>
            <a:spLocks noGrp="1"/>
          </p:cNvSpPr>
          <p:nvPr>
            <p:ph type="pic" sz="quarter" idx="13"/>
          </p:nvPr>
        </p:nvSpPr>
        <p:spPr>
          <a:xfrm>
            <a:off x="6831385"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p:spPr>
        <p:txBody>
          <a:bodyPr wrap="square" tIns="1097280">
            <a:noAutofit/>
          </a:bodyPr>
          <a:lstStyle>
            <a:lvl1pPr algn="ctr">
              <a:defRPr>
                <a:solidFill>
                  <a:schemeClr val="bg1"/>
                </a:solidFill>
              </a:defRPr>
            </a:lvl1pPr>
          </a:lstStyle>
          <a:p>
            <a:endParaRPr lang="en-US"/>
          </a:p>
        </p:txBody>
      </p:sp>
    </p:spTree>
    <p:extLst>
      <p:ext uri="{BB962C8B-B14F-4D97-AF65-F5344CB8AC3E}">
        <p14:creationId xmlns:p14="http://schemas.microsoft.com/office/powerpoint/2010/main" val="1529532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43754"/>
            <a:ext cx="10515600" cy="1197687"/>
          </a:xfrm>
        </p:spPr>
        <p:txBody>
          <a:bodyPr anchor="b"/>
          <a:lstStyle>
            <a:lvl1pPr>
              <a:defRPr sz="600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1268429"/>
            <a:ext cx="10515600" cy="1500187"/>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2" name="Freeform: Shape 21">
            <a:extLst>
              <a:ext uri="{FF2B5EF4-FFF2-40B4-BE49-F238E27FC236}">
                <a16:creationId xmlns:a16="http://schemas.microsoft.com/office/drawing/2014/main" id="{E6D3A46D-7F78-4A59-A12D-5EE07C50BFCD}"/>
              </a:ext>
            </a:extLst>
          </p:cNvPr>
          <p:cNvSpPr/>
          <p:nvPr userDrawn="1"/>
        </p:nvSpPr>
        <p:spPr>
          <a:xfrm>
            <a:off x="4874400" y="980564"/>
            <a:ext cx="5337219" cy="5877435"/>
          </a:xfrm>
          <a:custGeom>
            <a:avLst/>
            <a:gdLst>
              <a:gd name="connsiteX0" fmla="*/ 2668564 w 5337219"/>
              <a:gd name="connsiteY0" fmla="*/ 4 h 5877435"/>
              <a:gd name="connsiteX1" fmla="*/ 5298463 w 5337219"/>
              <a:gd name="connsiteY1" fmla="*/ 2313679 h 5877435"/>
              <a:gd name="connsiteX2" fmla="*/ 4814532 w 5337219"/>
              <a:gd name="connsiteY2" fmla="*/ 5839447 h 5877435"/>
              <a:gd name="connsiteX3" fmla="*/ 4792182 w 5337219"/>
              <a:gd name="connsiteY3" fmla="*/ 5877435 h 5877435"/>
              <a:gd name="connsiteX4" fmla="*/ 2010121 w 5337219"/>
              <a:gd name="connsiteY4" fmla="*/ 5877435 h 5877435"/>
              <a:gd name="connsiteX5" fmla="*/ 1990508 w 5337219"/>
              <a:gd name="connsiteY5" fmla="*/ 5861996 h 5877435"/>
              <a:gd name="connsiteX6" fmla="*/ 13028 w 5337219"/>
              <a:gd name="connsiteY6" fmla="*/ 2845602 h 5877435"/>
              <a:gd name="connsiteX7" fmla="*/ 2397045 w 5337219"/>
              <a:gd name="connsiteY7" fmla="*/ 13894 h 5877435"/>
              <a:gd name="connsiteX8" fmla="*/ 2668564 w 5337219"/>
              <a:gd name="connsiteY8" fmla="*/ 4 h 587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7219" h="5877435">
                <a:moveTo>
                  <a:pt x="2668564" y="4"/>
                </a:moveTo>
                <a:cubicBezTo>
                  <a:pt x="4014395" y="-2472"/>
                  <a:pt x="5165470" y="985268"/>
                  <a:pt x="5298463" y="2313679"/>
                </a:cubicBezTo>
                <a:cubicBezTo>
                  <a:pt x="5395814" y="3287847"/>
                  <a:pt x="5335779" y="4887236"/>
                  <a:pt x="4814532" y="5839447"/>
                </a:cubicBezTo>
                <a:lnTo>
                  <a:pt x="4792182" y="5877435"/>
                </a:lnTo>
                <a:lnTo>
                  <a:pt x="2010121" y="5877435"/>
                </a:lnTo>
                <a:lnTo>
                  <a:pt x="1990508" y="5861996"/>
                </a:lnTo>
                <a:cubicBezTo>
                  <a:pt x="984465" y="5040513"/>
                  <a:pt x="101529" y="3731409"/>
                  <a:pt x="13028" y="2845602"/>
                </a:cubicBezTo>
                <a:cubicBezTo>
                  <a:pt x="-131154" y="1428631"/>
                  <a:pt x="937953" y="160764"/>
                  <a:pt x="2397045" y="13894"/>
                </a:cubicBezTo>
                <a:cubicBezTo>
                  <a:pt x="2488255" y="4735"/>
                  <a:pt x="2578842" y="169"/>
                  <a:pt x="2668564" y="4"/>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0" name="Freeform: Shape 19">
            <a:extLst>
              <a:ext uri="{FF2B5EF4-FFF2-40B4-BE49-F238E27FC236}">
                <a16:creationId xmlns:a16="http://schemas.microsoft.com/office/drawing/2014/main" id="{33E765F1-E837-4960-9A2B-971A41844935}"/>
              </a:ext>
            </a:extLst>
          </p:cNvPr>
          <p:cNvSpPr/>
          <p:nvPr userDrawn="1"/>
        </p:nvSpPr>
        <p:spPr>
          <a:xfrm>
            <a:off x="3830303" y="2049794"/>
            <a:ext cx="7895563" cy="4808204"/>
          </a:xfrm>
          <a:custGeom>
            <a:avLst/>
            <a:gdLst>
              <a:gd name="connsiteX0" fmla="*/ 5369884 w 7895563"/>
              <a:gd name="connsiteY0" fmla="*/ 1078 h 4808204"/>
              <a:gd name="connsiteX1" fmla="*/ 7862727 w 7895563"/>
              <a:gd name="connsiteY1" fmla="*/ 1675871 h 4808204"/>
              <a:gd name="connsiteX2" fmla="*/ 5732088 w 7895563"/>
              <a:gd name="connsiteY2" fmla="*/ 4760070 h 4808204"/>
              <a:gd name="connsiteX3" fmla="*/ 5620342 w 7895563"/>
              <a:gd name="connsiteY3" fmla="*/ 4808204 h 4808204"/>
              <a:gd name="connsiteX4" fmla="*/ 549240 w 7895563"/>
              <a:gd name="connsiteY4" fmla="*/ 4808204 h 4808204"/>
              <a:gd name="connsiteX5" fmla="*/ 486839 w 7895563"/>
              <a:gd name="connsiteY5" fmla="*/ 4767416 h 4808204"/>
              <a:gd name="connsiteX6" fmla="*/ 98819 w 7895563"/>
              <a:gd name="connsiteY6" fmla="*/ 4313512 h 4808204"/>
              <a:gd name="connsiteX7" fmla="*/ 3527321 w 7895563"/>
              <a:gd name="connsiteY7" fmla="*/ 325893 h 4808204"/>
              <a:gd name="connsiteX8" fmla="*/ 5369884 w 7895563"/>
              <a:gd name="connsiteY8" fmla="*/ 1078 h 480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5563" h="4808204">
                <a:moveTo>
                  <a:pt x="5369884" y="1078"/>
                </a:moveTo>
                <a:cubicBezTo>
                  <a:pt x="7190903" y="-38494"/>
                  <a:pt x="7755976" y="1021217"/>
                  <a:pt x="7862727" y="1675871"/>
                </a:cubicBezTo>
                <a:cubicBezTo>
                  <a:pt x="8103812" y="3154214"/>
                  <a:pt x="6979491" y="4179076"/>
                  <a:pt x="5732088" y="4760070"/>
                </a:cubicBezTo>
                <a:lnTo>
                  <a:pt x="5620342" y="4808204"/>
                </a:lnTo>
                <a:lnTo>
                  <a:pt x="549240" y="4808204"/>
                </a:lnTo>
                <a:lnTo>
                  <a:pt x="486839" y="4767416"/>
                </a:lnTo>
                <a:cubicBezTo>
                  <a:pt x="312414" y="4637640"/>
                  <a:pt x="179004" y="4486459"/>
                  <a:pt x="98819" y="4313512"/>
                </a:cubicBezTo>
                <a:cubicBezTo>
                  <a:pt x="-492886" y="3040495"/>
                  <a:pt x="1689731" y="875246"/>
                  <a:pt x="3527321" y="325893"/>
                </a:cubicBezTo>
                <a:cubicBezTo>
                  <a:pt x="4251648" y="109422"/>
                  <a:pt x="4859999" y="12158"/>
                  <a:pt x="5369884" y="1078"/>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igure">
            <a:extLst>
              <a:ext uri="{FF2B5EF4-FFF2-40B4-BE49-F238E27FC236}">
                <a16:creationId xmlns:a16="http://schemas.microsoft.com/office/drawing/2014/main" id="{7B0794A8-5CB9-4466-B2A1-B736C2408414}"/>
              </a:ext>
            </a:extLst>
          </p:cNvPr>
          <p:cNvSpPr/>
          <p:nvPr userDrawn="1"/>
        </p:nvSpPr>
        <p:spPr>
          <a:xfrm>
            <a:off x="3208844" y="1651975"/>
            <a:ext cx="7779006" cy="5348770"/>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7" name="Figure">
            <a:extLst>
              <a:ext uri="{FF2B5EF4-FFF2-40B4-BE49-F238E27FC236}">
                <a16:creationId xmlns:a16="http://schemas.microsoft.com/office/drawing/2014/main" id="{B833C6E6-D2AD-4F4D-A36B-8F197824B45A}"/>
              </a:ext>
            </a:extLst>
          </p:cNvPr>
          <p:cNvSpPr/>
          <p:nvPr userDrawn="1"/>
        </p:nvSpPr>
        <p:spPr>
          <a:xfrm>
            <a:off x="10319088" y="1254199"/>
            <a:ext cx="671883" cy="6399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igure">
            <a:extLst>
              <a:ext uri="{FF2B5EF4-FFF2-40B4-BE49-F238E27FC236}">
                <a16:creationId xmlns:a16="http://schemas.microsoft.com/office/drawing/2014/main" id="{43D2B85A-0851-443A-B2F7-A5A2AC52A21C}"/>
              </a:ext>
            </a:extLst>
          </p:cNvPr>
          <p:cNvSpPr/>
          <p:nvPr userDrawn="1"/>
        </p:nvSpPr>
        <p:spPr>
          <a:xfrm>
            <a:off x="2711624" y="4784458"/>
            <a:ext cx="973269" cy="991612"/>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15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Tree>
    <p:extLst>
      <p:ext uri="{BB962C8B-B14F-4D97-AF65-F5344CB8AC3E}">
        <p14:creationId xmlns:p14="http://schemas.microsoft.com/office/powerpoint/2010/main" val="25377325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Header 2 w Photo">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43754"/>
            <a:ext cx="10515600" cy="1197687"/>
          </a:xfrm>
        </p:spPr>
        <p:txBody>
          <a:bodyPr anchor="b"/>
          <a:lstStyle>
            <a:lvl1pPr>
              <a:defRPr sz="600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1268429"/>
            <a:ext cx="10515600" cy="1500187"/>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2" name="Freeform: Shape 21">
            <a:extLst>
              <a:ext uri="{FF2B5EF4-FFF2-40B4-BE49-F238E27FC236}">
                <a16:creationId xmlns:a16="http://schemas.microsoft.com/office/drawing/2014/main" id="{6CA2A693-AE58-4C41-825A-D32BC0811ACB}"/>
              </a:ext>
            </a:extLst>
          </p:cNvPr>
          <p:cNvSpPr/>
          <p:nvPr userDrawn="1"/>
        </p:nvSpPr>
        <p:spPr>
          <a:xfrm>
            <a:off x="4874400" y="980564"/>
            <a:ext cx="5337219" cy="5877435"/>
          </a:xfrm>
          <a:custGeom>
            <a:avLst/>
            <a:gdLst>
              <a:gd name="connsiteX0" fmla="*/ 2668564 w 5337219"/>
              <a:gd name="connsiteY0" fmla="*/ 4 h 5877435"/>
              <a:gd name="connsiteX1" fmla="*/ 5298463 w 5337219"/>
              <a:gd name="connsiteY1" fmla="*/ 2313679 h 5877435"/>
              <a:gd name="connsiteX2" fmla="*/ 4814532 w 5337219"/>
              <a:gd name="connsiteY2" fmla="*/ 5839447 h 5877435"/>
              <a:gd name="connsiteX3" fmla="*/ 4792182 w 5337219"/>
              <a:gd name="connsiteY3" fmla="*/ 5877435 h 5877435"/>
              <a:gd name="connsiteX4" fmla="*/ 2010121 w 5337219"/>
              <a:gd name="connsiteY4" fmla="*/ 5877435 h 5877435"/>
              <a:gd name="connsiteX5" fmla="*/ 1990508 w 5337219"/>
              <a:gd name="connsiteY5" fmla="*/ 5861996 h 5877435"/>
              <a:gd name="connsiteX6" fmla="*/ 13028 w 5337219"/>
              <a:gd name="connsiteY6" fmla="*/ 2845602 h 5877435"/>
              <a:gd name="connsiteX7" fmla="*/ 2397045 w 5337219"/>
              <a:gd name="connsiteY7" fmla="*/ 13894 h 5877435"/>
              <a:gd name="connsiteX8" fmla="*/ 2668564 w 5337219"/>
              <a:gd name="connsiteY8" fmla="*/ 4 h 587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7219" h="5877435">
                <a:moveTo>
                  <a:pt x="2668564" y="4"/>
                </a:moveTo>
                <a:cubicBezTo>
                  <a:pt x="4014395" y="-2472"/>
                  <a:pt x="5165470" y="985268"/>
                  <a:pt x="5298463" y="2313679"/>
                </a:cubicBezTo>
                <a:cubicBezTo>
                  <a:pt x="5395814" y="3287847"/>
                  <a:pt x="5335779" y="4887236"/>
                  <a:pt x="4814532" y="5839447"/>
                </a:cubicBezTo>
                <a:lnTo>
                  <a:pt x="4792182" y="5877435"/>
                </a:lnTo>
                <a:lnTo>
                  <a:pt x="2010121" y="5877435"/>
                </a:lnTo>
                <a:lnTo>
                  <a:pt x="1990508" y="5861996"/>
                </a:lnTo>
                <a:cubicBezTo>
                  <a:pt x="984465" y="5040513"/>
                  <a:pt x="101529" y="3731409"/>
                  <a:pt x="13028" y="2845602"/>
                </a:cubicBezTo>
                <a:cubicBezTo>
                  <a:pt x="-131154" y="1428631"/>
                  <a:pt x="937953" y="160764"/>
                  <a:pt x="2397045" y="13894"/>
                </a:cubicBezTo>
                <a:cubicBezTo>
                  <a:pt x="2488255" y="4735"/>
                  <a:pt x="2578842" y="169"/>
                  <a:pt x="2668564" y="4"/>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reeform: Shape 14">
            <a:extLst>
              <a:ext uri="{FF2B5EF4-FFF2-40B4-BE49-F238E27FC236}">
                <a16:creationId xmlns:a16="http://schemas.microsoft.com/office/drawing/2014/main" id="{6F82D26C-ABC8-4121-9D52-27E8B77173C3}"/>
              </a:ext>
            </a:extLst>
          </p:cNvPr>
          <p:cNvSpPr/>
          <p:nvPr userDrawn="1"/>
        </p:nvSpPr>
        <p:spPr>
          <a:xfrm>
            <a:off x="3830303" y="2049794"/>
            <a:ext cx="7895563" cy="4808204"/>
          </a:xfrm>
          <a:custGeom>
            <a:avLst/>
            <a:gdLst>
              <a:gd name="connsiteX0" fmla="*/ 5369884 w 7895563"/>
              <a:gd name="connsiteY0" fmla="*/ 1078 h 4808204"/>
              <a:gd name="connsiteX1" fmla="*/ 7862727 w 7895563"/>
              <a:gd name="connsiteY1" fmla="*/ 1675871 h 4808204"/>
              <a:gd name="connsiteX2" fmla="*/ 5732088 w 7895563"/>
              <a:gd name="connsiteY2" fmla="*/ 4760070 h 4808204"/>
              <a:gd name="connsiteX3" fmla="*/ 5620342 w 7895563"/>
              <a:gd name="connsiteY3" fmla="*/ 4808204 h 4808204"/>
              <a:gd name="connsiteX4" fmla="*/ 549240 w 7895563"/>
              <a:gd name="connsiteY4" fmla="*/ 4808204 h 4808204"/>
              <a:gd name="connsiteX5" fmla="*/ 486839 w 7895563"/>
              <a:gd name="connsiteY5" fmla="*/ 4767416 h 4808204"/>
              <a:gd name="connsiteX6" fmla="*/ 98819 w 7895563"/>
              <a:gd name="connsiteY6" fmla="*/ 4313512 h 4808204"/>
              <a:gd name="connsiteX7" fmla="*/ 3527321 w 7895563"/>
              <a:gd name="connsiteY7" fmla="*/ 325893 h 4808204"/>
              <a:gd name="connsiteX8" fmla="*/ 5369884 w 7895563"/>
              <a:gd name="connsiteY8" fmla="*/ 1078 h 480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5563" h="4808204">
                <a:moveTo>
                  <a:pt x="5369884" y="1078"/>
                </a:moveTo>
                <a:cubicBezTo>
                  <a:pt x="7190903" y="-38494"/>
                  <a:pt x="7755976" y="1021217"/>
                  <a:pt x="7862727" y="1675871"/>
                </a:cubicBezTo>
                <a:cubicBezTo>
                  <a:pt x="8103812" y="3154214"/>
                  <a:pt x="6979491" y="4179076"/>
                  <a:pt x="5732088" y="4760070"/>
                </a:cubicBezTo>
                <a:lnTo>
                  <a:pt x="5620342" y="4808204"/>
                </a:lnTo>
                <a:lnTo>
                  <a:pt x="549240" y="4808204"/>
                </a:lnTo>
                <a:lnTo>
                  <a:pt x="486839" y="4767416"/>
                </a:lnTo>
                <a:cubicBezTo>
                  <a:pt x="312414" y="4637640"/>
                  <a:pt x="179004" y="4486459"/>
                  <a:pt x="98819" y="4313512"/>
                </a:cubicBezTo>
                <a:cubicBezTo>
                  <a:pt x="-492886" y="3040495"/>
                  <a:pt x="1689731" y="875246"/>
                  <a:pt x="3527321" y="325893"/>
                </a:cubicBezTo>
                <a:cubicBezTo>
                  <a:pt x="4251648" y="109422"/>
                  <a:pt x="4859999" y="12158"/>
                  <a:pt x="5369884" y="1078"/>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0A40D36-2BD3-4F77-92AA-A95427EF3D43}"/>
              </a:ext>
            </a:extLst>
          </p:cNvPr>
          <p:cNvSpPr/>
          <p:nvPr userDrawn="1"/>
        </p:nvSpPr>
        <p:spPr>
          <a:xfrm>
            <a:off x="2711624" y="4784458"/>
            <a:ext cx="973269" cy="991612"/>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15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7" name="Figure">
            <a:extLst>
              <a:ext uri="{FF2B5EF4-FFF2-40B4-BE49-F238E27FC236}">
                <a16:creationId xmlns:a16="http://schemas.microsoft.com/office/drawing/2014/main" id="{B833C6E6-D2AD-4F4D-A36B-8F197824B45A}"/>
              </a:ext>
            </a:extLst>
          </p:cNvPr>
          <p:cNvSpPr/>
          <p:nvPr userDrawn="1"/>
        </p:nvSpPr>
        <p:spPr>
          <a:xfrm>
            <a:off x="10319088" y="1254199"/>
            <a:ext cx="671883" cy="6399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0" name="Picture Placeholder 19">
            <a:extLst>
              <a:ext uri="{FF2B5EF4-FFF2-40B4-BE49-F238E27FC236}">
                <a16:creationId xmlns:a16="http://schemas.microsoft.com/office/drawing/2014/main" id="{99B1E94F-6B0A-4BB6-BFB9-6DB8090FBAA7}"/>
              </a:ext>
            </a:extLst>
          </p:cNvPr>
          <p:cNvSpPr>
            <a:spLocks noGrp="1"/>
          </p:cNvSpPr>
          <p:nvPr>
            <p:ph type="pic" sz="quarter" idx="13"/>
          </p:nvPr>
        </p:nvSpPr>
        <p:spPr>
          <a:xfrm>
            <a:off x="3208844" y="1651909"/>
            <a:ext cx="7779006" cy="5206089"/>
          </a:xfrm>
          <a:custGeom>
            <a:avLst/>
            <a:gdLst>
              <a:gd name="connsiteX0" fmla="*/ 6499213 w 7779006"/>
              <a:gd name="connsiteY0" fmla="*/ 1020 h 5206089"/>
              <a:gd name="connsiteX1" fmla="*/ 7779006 w 7779006"/>
              <a:gd name="connsiteY1" fmla="*/ 1995083 h 5206089"/>
              <a:gd name="connsiteX2" fmla="*/ 5373114 w 7779006"/>
              <a:gd name="connsiteY2" fmla="*/ 5176751 h 5206089"/>
              <a:gd name="connsiteX3" fmla="*/ 5288242 w 7779006"/>
              <a:gd name="connsiteY3" fmla="*/ 5206089 h 5206089"/>
              <a:gd name="connsiteX4" fmla="*/ 3576433 w 7779006"/>
              <a:gd name="connsiteY4" fmla="*/ 5206089 h 5206089"/>
              <a:gd name="connsiteX5" fmla="*/ 3473560 w 7779006"/>
              <a:gd name="connsiteY5" fmla="*/ 5176751 h 5206089"/>
              <a:gd name="connsiteX6" fmla="*/ 0 w 7779006"/>
              <a:gd name="connsiteY6" fmla="*/ 1995083 h 5206089"/>
              <a:gd name="connsiteX7" fmla="*/ 4755998 w 7779006"/>
              <a:gd name="connsiteY7" fmla="*/ 520786 h 5206089"/>
              <a:gd name="connsiteX8" fmla="*/ 6499213 w 7779006"/>
              <a:gd name="connsiteY8" fmla="*/ 1020 h 520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006" h="5206089">
                <a:moveTo>
                  <a:pt x="6499213" y="1020"/>
                </a:moveTo>
                <a:cubicBezTo>
                  <a:pt x="7461712" y="34580"/>
                  <a:pt x="7779006" y="892631"/>
                  <a:pt x="7779006" y="1995083"/>
                </a:cubicBezTo>
                <a:cubicBezTo>
                  <a:pt x="7779006" y="3297982"/>
                  <a:pt x="6649940" y="4697672"/>
                  <a:pt x="5373114" y="5176751"/>
                </a:cubicBezTo>
                <a:lnTo>
                  <a:pt x="5288242" y="5206089"/>
                </a:lnTo>
                <a:lnTo>
                  <a:pt x="3576433" y="5206089"/>
                </a:lnTo>
                <a:lnTo>
                  <a:pt x="3473560" y="5176751"/>
                </a:lnTo>
                <a:cubicBezTo>
                  <a:pt x="1905552" y="4697672"/>
                  <a:pt x="0" y="3297982"/>
                  <a:pt x="0" y="1995083"/>
                </a:cubicBezTo>
                <a:cubicBezTo>
                  <a:pt x="0" y="391516"/>
                  <a:pt x="3343892" y="1254157"/>
                  <a:pt x="4755998" y="520786"/>
                </a:cubicBezTo>
                <a:cubicBezTo>
                  <a:pt x="5490907" y="140862"/>
                  <a:pt x="6061713" y="-14234"/>
                  <a:pt x="6499213" y="1020"/>
                </a:cubicBezTo>
                <a:close/>
              </a:path>
            </a:pathLst>
          </a:custGeom>
          <a:solidFill>
            <a:schemeClr val="accent3"/>
          </a:solidFill>
        </p:spPr>
        <p:txBody>
          <a:bodyPr wrap="square" tIns="1645920" anchor="t">
            <a:noAutofit/>
          </a:bodyPr>
          <a:lstStyle>
            <a:lvl1pPr algn="ctr">
              <a:defRPr/>
            </a:lvl1pPr>
          </a:lstStyle>
          <a:p>
            <a:endParaRPr lang="en-US"/>
          </a:p>
        </p:txBody>
      </p:sp>
    </p:spTree>
    <p:extLst>
      <p:ext uri="{BB962C8B-B14F-4D97-AF65-F5344CB8AC3E}">
        <p14:creationId xmlns:p14="http://schemas.microsoft.com/office/powerpoint/2010/main" val="41360351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ection Header 2 w Photo (bi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405909"/>
            <a:ext cx="10515600" cy="1197687"/>
          </a:xfrm>
        </p:spPr>
        <p:txBody>
          <a:bodyPr anchor="b"/>
          <a:lstStyle>
            <a:lvl1pPr>
              <a:defRPr sz="600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1630584"/>
            <a:ext cx="10515600" cy="1500187"/>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22" name="Freeform: Shape 21">
            <a:extLst>
              <a:ext uri="{FF2B5EF4-FFF2-40B4-BE49-F238E27FC236}">
                <a16:creationId xmlns:a16="http://schemas.microsoft.com/office/drawing/2014/main" id="{B09E196A-2B73-4233-A237-4B183A27C60C}"/>
              </a:ext>
            </a:extLst>
          </p:cNvPr>
          <p:cNvSpPr/>
          <p:nvPr userDrawn="1"/>
        </p:nvSpPr>
        <p:spPr>
          <a:xfrm>
            <a:off x="4874400" y="980564"/>
            <a:ext cx="5337219" cy="5877435"/>
          </a:xfrm>
          <a:custGeom>
            <a:avLst/>
            <a:gdLst>
              <a:gd name="connsiteX0" fmla="*/ 2668564 w 5337219"/>
              <a:gd name="connsiteY0" fmla="*/ 4 h 5877435"/>
              <a:gd name="connsiteX1" fmla="*/ 5298463 w 5337219"/>
              <a:gd name="connsiteY1" fmla="*/ 2313679 h 5877435"/>
              <a:gd name="connsiteX2" fmla="*/ 4814532 w 5337219"/>
              <a:gd name="connsiteY2" fmla="*/ 5839447 h 5877435"/>
              <a:gd name="connsiteX3" fmla="*/ 4792182 w 5337219"/>
              <a:gd name="connsiteY3" fmla="*/ 5877435 h 5877435"/>
              <a:gd name="connsiteX4" fmla="*/ 2010121 w 5337219"/>
              <a:gd name="connsiteY4" fmla="*/ 5877435 h 5877435"/>
              <a:gd name="connsiteX5" fmla="*/ 1990508 w 5337219"/>
              <a:gd name="connsiteY5" fmla="*/ 5861996 h 5877435"/>
              <a:gd name="connsiteX6" fmla="*/ 13028 w 5337219"/>
              <a:gd name="connsiteY6" fmla="*/ 2845602 h 5877435"/>
              <a:gd name="connsiteX7" fmla="*/ 2397045 w 5337219"/>
              <a:gd name="connsiteY7" fmla="*/ 13894 h 5877435"/>
              <a:gd name="connsiteX8" fmla="*/ 2668564 w 5337219"/>
              <a:gd name="connsiteY8" fmla="*/ 4 h 587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7219" h="5877435">
                <a:moveTo>
                  <a:pt x="2668564" y="4"/>
                </a:moveTo>
                <a:cubicBezTo>
                  <a:pt x="4014395" y="-2472"/>
                  <a:pt x="5165470" y="985268"/>
                  <a:pt x="5298463" y="2313679"/>
                </a:cubicBezTo>
                <a:cubicBezTo>
                  <a:pt x="5395814" y="3287847"/>
                  <a:pt x="5335779" y="4887236"/>
                  <a:pt x="4814532" y="5839447"/>
                </a:cubicBezTo>
                <a:lnTo>
                  <a:pt x="4792182" y="5877435"/>
                </a:lnTo>
                <a:lnTo>
                  <a:pt x="2010121" y="5877435"/>
                </a:lnTo>
                <a:lnTo>
                  <a:pt x="1990508" y="5861996"/>
                </a:lnTo>
                <a:cubicBezTo>
                  <a:pt x="984465" y="5040513"/>
                  <a:pt x="101529" y="3731409"/>
                  <a:pt x="13028" y="2845602"/>
                </a:cubicBezTo>
                <a:cubicBezTo>
                  <a:pt x="-131154" y="1428631"/>
                  <a:pt x="937953" y="160764"/>
                  <a:pt x="2397045" y="13894"/>
                </a:cubicBezTo>
                <a:cubicBezTo>
                  <a:pt x="2488255" y="4735"/>
                  <a:pt x="2578842" y="169"/>
                  <a:pt x="2668564" y="4"/>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0" name="Freeform: Shape 19">
            <a:extLst>
              <a:ext uri="{FF2B5EF4-FFF2-40B4-BE49-F238E27FC236}">
                <a16:creationId xmlns:a16="http://schemas.microsoft.com/office/drawing/2014/main" id="{7A7148EA-E1BB-48D0-8BFB-BE2CA7C08F52}"/>
              </a:ext>
            </a:extLst>
          </p:cNvPr>
          <p:cNvSpPr/>
          <p:nvPr userDrawn="1"/>
        </p:nvSpPr>
        <p:spPr>
          <a:xfrm>
            <a:off x="3830303" y="2049794"/>
            <a:ext cx="7895563" cy="4808204"/>
          </a:xfrm>
          <a:custGeom>
            <a:avLst/>
            <a:gdLst>
              <a:gd name="connsiteX0" fmla="*/ 5369884 w 7895563"/>
              <a:gd name="connsiteY0" fmla="*/ 1078 h 4808204"/>
              <a:gd name="connsiteX1" fmla="*/ 7862727 w 7895563"/>
              <a:gd name="connsiteY1" fmla="*/ 1675871 h 4808204"/>
              <a:gd name="connsiteX2" fmla="*/ 5732088 w 7895563"/>
              <a:gd name="connsiteY2" fmla="*/ 4760070 h 4808204"/>
              <a:gd name="connsiteX3" fmla="*/ 5620342 w 7895563"/>
              <a:gd name="connsiteY3" fmla="*/ 4808204 h 4808204"/>
              <a:gd name="connsiteX4" fmla="*/ 549240 w 7895563"/>
              <a:gd name="connsiteY4" fmla="*/ 4808204 h 4808204"/>
              <a:gd name="connsiteX5" fmla="*/ 486839 w 7895563"/>
              <a:gd name="connsiteY5" fmla="*/ 4767416 h 4808204"/>
              <a:gd name="connsiteX6" fmla="*/ 98819 w 7895563"/>
              <a:gd name="connsiteY6" fmla="*/ 4313512 h 4808204"/>
              <a:gd name="connsiteX7" fmla="*/ 3527321 w 7895563"/>
              <a:gd name="connsiteY7" fmla="*/ 325893 h 4808204"/>
              <a:gd name="connsiteX8" fmla="*/ 5369884 w 7895563"/>
              <a:gd name="connsiteY8" fmla="*/ 1078 h 480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5563" h="4808204">
                <a:moveTo>
                  <a:pt x="5369884" y="1078"/>
                </a:moveTo>
                <a:cubicBezTo>
                  <a:pt x="7190903" y="-38494"/>
                  <a:pt x="7755976" y="1021217"/>
                  <a:pt x="7862727" y="1675871"/>
                </a:cubicBezTo>
                <a:cubicBezTo>
                  <a:pt x="8103812" y="3154214"/>
                  <a:pt x="6979491" y="4179076"/>
                  <a:pt x="5732088" y="4760070"/>
                </a:cubicBezTo>
                <a:lnTo>
                  <a:pt x="5620342" y="4808204"/>
                </a:lnTo>
                <a:lnTo>
                  <a:pt x="549240" y="4808204"/>
                </a:lnTo>
                <a:lnTo>
                  <a:pt x="486839" y="4767416"/>
                </a:lnTo>
                <a:cubicBezTo>
                  <a:pt x="312414" y="4637640"/>
                  <a:pt x="179004" y="4486459"/>
                  <a:pt x="98819" y="4313512"/>
                </a:cubicBezTo>
                <a:cubicBezTo>
                  <a:pt x="-492886" y="3040495"/>
                  <a:pt x="1689731" y="875246"/>
                  <a:pt x="3527321" y="325893"/>
                </a:cubicBezTo>
                <a:cubicBezTo>
                  <a:pt x="4251648" y="109422"/>
                  <a:pt x="4859999" y="12158"/>
                  <a:pt x="5369884" y="1078"/>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0A40D36-2BD3-4F77-92AA-A95427EF3D43}"/>
              </a:ext>
            </a:extLst>
          </p:cNvPr>
          <p:cNvSpPr/>
          <p:nvPr userDrawn="1"/>
        </p:nvSpPr>
        <p:spPr>
          <a:xfrm>
            <a:off x="2711624" y="4784458"/>
            <a:ext cx="973269" cy="991612"/>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15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7" name="Figure">
            <a:extLst>
              <a:ext uri="{FF2B5EF4-FFF2-40B4-BE49-F238E27FC236}">
                <a16:creationId xmlns:a16="http://schemas.microsoft.com/office/drawing/2014/main" id="{B833C6E6-D2AD-4F4D-A36B-8F197824B45A}"/>
              </a:ext>
            </a:extLst>
          </p:cNvPr>
          <p:cNvSpPr/>
          <p:nvPr userDrawn="1"/>
        </p:nvSpPr>
        <p:spPr>
          <a:xfrm>
            <a:off x="10319088" y="1254199"/>
            <a:ext cx="671883" cy="6399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Picture Placeholder 14">
            <a:extLst>
              <a:ext uri="{FF2B5EF4-FFF2-40B4-BE49-F238E27FC236}">
                <a16:creationId xmlns:a16="http://schemas.microsoft.com/office/drawing/2014/main" id="{D6588FD2-164B-4DDE-9260-E26517416615}"/>
              </a:ext>
            </a:extLst>
          </p:cNvPr>
          <p:cNvSpPr>
            <a:spLocks noGrp="1"/>
          </p:cNvSpPr>
          <p:nvPr>
            <p:ph type="pic" sz="quarter" idx="13"/>
          </p:nvPr>
        </p:nvSpPr>
        <p:spPr>
          <a:xfrm>
            <a:off x="3208844" y="1651909"/>
            <a:ext cx="7779006" cy="5206089"/>
          </a:xfrm>
          <a:custGeom>
            <a:avLst/>
            <a:gdLst>
              <a:gd name="connsiteX0" fmla="*/ 6499213 w 7779006"/>
              <a:gd name="connsiteY0" fmla="*/ 1020 h 5206089"/>
              <a:gd name="connsiteX1" fmla="*/ 7779006 w 7779006"/>
              <a:gd name="connsiteY1" fmla="*/ 1995083 h 5206089"/>
              <a:gd name="connsiteX2" fmla="*/ 5373114 w 7779006"/>
              <a:gd name="connsiteY2" fmla="*/ 5176751 h 5206089"/>
              <a:gd name="connsiteX3" fmla="*/ 5288242 w 7779006"/>
              <a:gd name="connsiteY3" fmla="*/ 5206089 h 5206089"/>
              <a:gd name="connsiteX4" fmla="*/ 3576433 w 7779006"/>
              <a:gd name="connsiteY4" fmla="*/ 5206089 h 5206089"/>
              <a:gd name="connsiteX5" fmla="*/ 3473560 w 7779006"/>
              <a:gd name="connsiteY5" fmla="*/ 5176751 h 5206089"/>
              <a:gd name="connsiteX6" fmla="*/ 0 w 7779006"/>
              <a:gd name="connsiteY6" fmla="*/ 1995083 h 5206089"/>
              <a:gd name="connsiteX7" fmla="*/ 4755998 w 7779006"/>
              <a:gd name="connsiteY7" fmla="*/ 520786 h 5206089"/>
              <a:gd name="connsiteX8" fmla="*/ 6499213 w 7779006"/>
              <a:gd name="connsiteY8" fmla="*/ 1020 h 520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006" h="5206089">
                <a:moveTo>
                  <a:pt x="6499213" y="1020"/>
                </a:moveTo>
                <a:cubicBezTo>
                  <a:pt x="7461712" y="34580"/>
                  <a:pt x="7779006" y="892631"/>
                  <a:pt x="7779006" y="1995083"/>
                </a:cubicBezTo>
                <a:cubicBezTo>
                  <a:pt x="7779006" y="3297982"/>
                  <a:pt x="6649940" y="4697672"/>
                  <a:pt x="5373114" y="5176751"/>
                </a:cubicBezTo>
                <a:lnTo>
                  <a:pt x="5288242" y="5206089"/>
                </a:lnTo>
                <a:lnTo>
                  <a:pt x="3576433" y="5206089"/>
                </a:lnTo>
                <a:lnTo>
                  <a:pt x="3473560" y="5176751"/>
                </a:lnTo>
                <a:cubicBezTo>
                  <a:pt x="1905552" y="4697672"/>
                  <a:pt x="0" y="3297982"/>
                  <a:pt x="0" y="1995083"/>
                </a:cubicBezTo>
                <a:cubicBezTo>
                  <a:pt x="0" y="391516"/>
                  <a:pt x="3343892" y="1254157"/>
                  <a:pt x="4755998" y="520786"/>
                </a:cubicBezTo>
                <a:cubicBezTo>
                  <a:pt x="5490907" y="140862"/>
                  <a:pt x="6061713" y="-14234"/>
                  <a:pt x="6499213" y="1020"/>
                </a:cubicBezTo>
                <a:close/>
              </a:path>
            </a:pathLst>
          </a:custGeom>
          <a:solidFill>
            <a:schemeClr val="accent3"/>
          </a:solidFill>
        </p:spPr>
        <p:txBody>
          <a:bodyPr wrap="square" tIns="1645920" anchor="t">
            <a:noAutofit/>
          </a:bodyPr>
          <a:lstStyle>
            <a:lvl1pPr algn="ctr">
              <a:defRPr/>
            </a:lvl1pPr>
          </a:lstStyle>
          <a:p>
            <a:endParaRPr lang="en-US"/>
          </a:p>
        </p:txBody>
      </p:sp>
    </p:spTree>
    <p:extLst>
      <p:ext uri="{BB962C8B-B14F-4D97-AF65-F5344CB8AC3E}">
        <p14:creationId xmlns:p14="http://schemas.microsoft.com/office/powerpoint/2010/main" val="267245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46EE81-A2B0-4F51-BB97-C103687ABB0A}" type="datetimeFigureOut">
              <a:rPr lang="en-US" smtClean="0"/>
              <a:t>9/26/22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5FC6D4-58D4-4457-9D62-58396A570739}" type="slidenum">
              <a:rPr lang="en-US" smtClean="0"/>
              <a:t>‹#›</a:t>
            </a:fld>
            <a:endParaRPr lang="en-US"/>
          </a:p>
        </p:txBody>
      </p:sp>
    </p:spTree>
    <p:extLst>
      <p:ext uri="{BB962C8B-B14F-4D97-AF65-F5344CB8AC3E}">
        <p14:creationId xmlns:p14="http://schemas.microsoft.com/office/powerpoint/2010/main" val="24072962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grpSp>
        <p:nvGrpSpPr>
          <p:cNvPr id="24" name="Group 23">
            <a:extLst>
              <a:ext uri="{FF2B5EF4-FFF2-40B4-BE49-F238E27FC236}">
                <a16:creationId xmlns:a16="http://schemas.microsoft.com/office/drawing/2014/main" id="{56093E40-6F04-4491-9C8D-06005D9BB3A5}"/>
              </a:ext>
            </a:extLst>
          </p:cNvPr>
          <p:cNvGrpSpPr/>
          <p:nvPr userDrawn="1"/>
        </p:nvGrpSpPr>
        <p:grpSpPr>
          <a:xfrm>
            <a:off x="41945" y="620688"/>
            <a:ext cx="12102727" cy="6237315"/>
            <a:chOff x="695401" y="1241443"/>
            <a:chExt cx="10898227" cy="5616559"/>
          </a:xfrm>
        </p:grpSpPr>
        <p:sp>
          <p:nvSpPr>
            <p:cNvPr id="21" name="Freeform: Shape 20">
              <a:extLst>
                <a:ext uri="{FF2B5EF4-FFF2-40B4-BE49-F238E27FC236}">
                  <a16:creationId xmlns:a16="http://schemas.microsoft.com/office/drawing/2014/main" id="{0E9CB3F7-3ABC-4104-B98A-0121ACF534AE}"/>
                </a:ext>
              </a:extLst>
            </p:cNvPr>
            <p:cNvSpPr/>
            <p:nvPr userDrawn="1"/>
          </p:nvSpPr>
          <p:spPr>
            <a:xfrm>
              <a:off x="1490608" y="1750568"/>
              <a:ext cx="10103020" cy="5107432"/>
            </a:xfrm>
            <a:custGeom>
              <a:avLst/>
              <a:gdLst>
                <a:gd name="connsiteX0" fmla="*/ 6871207 w 10103020"/>
                <a:gd name="connsiteY0" fmla="*/ 1379 h 5107432"/>
                <a:gd name="connsiteX1" fmla="*/ 10061003 w 10103020"/>
                <a:gd name="connsiteY1" fmla="*/ 2144415 h 5107432"/>
                <a:gd name="connsiteX2" fmla="*/ 8937022 w 10103020"/>
                <a:gd name="connsiteY2" fmla="*/ 5053985 h 5107432"/>
                <a:gd name="connsiteX3" fmla="*/ 8872567 w 10103020"/>
                <a:gd name="connsiteY3" fmla="*/ 5107432 h 5107432"/>
                <a:gd name="connsiteX4" fmla="*/ 13161 w 10103020"/>
                <a:gd name="connsiteY4" fmla="*/ 5107432 h 5107432"/>
                <a:gd name="connsiteX5" fmla="*/ 3817 w 10103020"/>
                <a:gd name="connsiteY5" fmla="*/ 5033897 h 5107432"/>
                <a:gd name="connsiteX6" fmla="*/ 4513496 w 10103020"/>
                <a:gd name="connsiteY6" fmla="*/ 417007 h 5107432"/>
                <a:gd name="connsiteX7" fmla="*/ 6871207 w 10103020"/>
                <a:gd name="connsiteY7" fmla="*/ 1379 h 510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3020" h="5107432">
                  <a:moveTo>
                    <a:pt x="6871207" y="1379"/>
                  </a:moveTo>
                  <a:cubicBezTo>
                    <a:pt x="9201349" y="-49256"/>
                    <a:pt x="9924407" y="1306731"/>
                    <a:pt x="10061003" y="2144415"/>
                  </a:cubicBezTo>
                  <a:cubicBezTo>
                    <a:pt x="10257314" y="3348198"/>
                    <a:pt x="9746101" y="4316998"/>
                    <a:pt x="8937022" y="5053985"/>
                  </a:cubicBezTo>
                  <a:lnTo>
                    <a:pt x="8872567" y="5107432"/>
                  </a:lnTo>
                  <a:lnTo>
                    <a:pt x="13161" y="5107432"/>
                  </a:lnTo>
                  <a:lnTo>
                    <a:pt x="3817" y="5033897"/>
                  </a:lnTo>
                  <a:cubicBezTo>
                    <a:pt x="-110911" y="3389245"/>
                    <a:pt x="2382588" y="1054048"/>
                    <a:pt x="4513496" y="417007"/>
                  </a:cubicBezTo>
                  <a:cubicBezTo>
                    <a:pt x="5440331" y="140015"/>
                    <a:pt x="6218767" y="15557"/>
                    <a:pt x="6871207" y="1379"/>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2" name="Freeform: Shape 21">
              <a:extLst>
                <a:ext uri="{FF2B5EF4-FFF2-40B4-BE49-F238E27FC236}">
                  <a16:creationId xmlns:a16="http://schemas.microsoft.com/office/drawing/2014/main" id="{A481A0AE-40AD-4CC1-89EF-16D86FD8CD17}"/>
                </a:ext>
              </a:extLst>
            </p:cNvPr>
            <p:cNvSpPr/>
            <p:nvPr userDrawn="1"/>
          </p:nvSpPr>
          <p:spPr>
            <a:xfrm>
              <a:off x="695401" y="1241443"/>
              <a:ext cx="9953877" cy="5616559"/>
            </a:xfrm>
            <a:custGeom>
              <a:avLst/>
              <a:gdLst>
                <a:gd name="connsiteX0" fmla="*/ 8316277 w 9953877"/>
                <a:gd name="connsiteY0" fmla="*/ 1305 h 5616559"/>
                <a:gd name="connsiteX1" fmla="*/ 9953877 w 9953877"/>
                <a:gd name="connsiteY1" fmla="*/ 2552872 h 5616559"/>
                <a:gd name="connsiteX2" fmla="*/ 8605150 w 9953877"/>
                <a:gd name="connsiteY2" fmla="*/ 5468034 h 5616559"/>
                <a:gd name="connsiteX3" fmla="*/ 8447294 w 9953877"/>
                <a:gd name="connsiteY3" fmla="*/ 5616559 h 5616559"/>
                <a:gd name="connsiteX4" fmla="*/ 2330142 w 9953877"/>
                <a:gd name="connsiteY4" fmla="*/ 5616559 h 5616559"/>
                <a:gd name="connsiteX5" fmla="*/ 2101259 w 9953877"/>
                <a:gd name="connsiteY5" fmla="*/ 5468034 h 5616559"/>
                <a:gd name="connsiteX6" fmla="*/ 0 w 9953877"/>
                <a:gd name="connsiteY6" fmla="*/ 2552872 h 5616559"/>
                <a:gd name="connsiteX7" fmla="*/ 6085691 w 9953877"/>
                <a:gd name="connsiteY7" fmla="*/ 666388 h 5616559"/>
                <a:gd name="connsiteX8" fmla="*/ 8316277 w 9953877"/>
                <a:gd name="connsiteY8" fmla="*/ 1305 h 561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53877" h="5616559">
                  <a:moveTo>
                    <a:pt x="8316277" y="1305"/>
                  </a:moveTo>
                  <a:cubicBezTo>
                    <a:pt x="9547873" y="44247"/>
                    <a:pt x="9953877" y="1142193"/>
                    <a:pt x="9953877" y="2552872"/>
                  </a:cubicBezTo>
                  <a:cubicBezTo>
                    <a:pt x="9953877" y="3578820"/>
                    <a:pt x="9406759" y="4651671"/>
                    <a:pt x="8605150" y="5468034"/>
                  </a:cubicBezTo>
                  <a:lnTo>
                    <a:pt x="8447294" y="5616559"/>
                  </a:lnTo>
                  <a:lnTo>
                    <a:pt x="2330142" y="5616559"/>
                  </a:lnTo>
                  <a:lnTo>
                    <a:pt x="2101259" y="5468034"/>
                  </a:lnTo>
                  <a:cubicBezTo>
                    <a:pt x="923384" y="4651671"/>
                    <a:pt x="0" y="3578820"/>
                    <a:pt x="0" y="2552872"/>
                  </a:cubicBezTo>
                  <a:cubicBezTo>
                    <a:pt x="0" y="500976"/>
                    <a:pt x="4278785" y="1604796"/>
                    <a:pt x="6085691" y="666388"/>
                  </a:cubicBezTo>
                  <a:cubicBezTo>
                    <a:pt x="7026067" y="180244"/>
                    <a:pt x="7756460" y="-18214"/>
                    <a:pt x="8316277" y="130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grpSp>
      <p:sp>
        <p:nvSpPr>
          <p:cNvPr id="23" name="Text Placeholder 22">
            <a:extLst>
              <a:ext uri="{FF2B5EF4-FFF2-40B4-BE49-F238E27FC236}">
                <a16:creationId xmlns:a16="http://schemas.microsoft.com/office/drawing/2014/main" id="{BEA1E088-FCC0-4BEB-ACA0-B59E2AF07CB9}"/>
              </a:ext>
            </a:extLst>
          </p:cNvPr>
          <p:cNvSpPr>
            <a:spLocks noGrp="1"/>
          </p:cNvSpPr>
          <p:nvPr>
            <p:ph type="body" sz="quarter" idx="13"/>
          </p:nvPr>
        </p:nvSpPr>
        <p:spPr>
          <a:xfrm>
            <a:off x="983431" y="1988719"/>
            <a:ext cx="9505181" cy="3699442"/>
          </a:xfrm>
        </p:spPr>
        <p:txBody>
          <a:bodyPr anchor="ctr">
            <a:normAutofit/>
          </a:bodyPr>
          <a:lstStyle>
            <a:lvl1pPr marL="0" indent="0" algn="ctr">
              <a:buNone/>
              <a:defRPr sz="4800"/>
            </a:lvl1pPr>
          </a:lstStyle>
          <a:p>
            <a:pPr lvl="0"/>
            <a:r>
              <a:rPr lang="en-US"/>
              <a:t>Edit Master text styles</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4035675" y="5880905"/>
            <a:ext cx="3400692" cy="647826"/>
          </a:xfrm>
        </p:spPr>
        <p:txBody>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5" name="Figure">
            <a:extLst>
              <a:ext uri="{FF2B5EF4-FFF2-40B4-BE49-F238E27FC236}">
                <a16:creationId xmlns:a16="http://schemas.microsoft.com/office/drawing/2014/main" id="{A97C9F97-6012-41FB-8B5B-65E606A8CDCD}"/>
              </a:ext>
            </a:extLst>
          </p:cNvPr>
          <p:cNvSpPr/>
          <p:nvPr userDrawn="1"/>
        </p:nvSpPr>
        <p:spPr>
          <a:xfrm>
            <a:off x="303229" y="1621497"/>
            <a:ext cx="1049353" cy="1069130"/>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6"/>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6" name="Figure">
            <a:extLst>
              <a:ext uri="{FF2B5EF4-FFF2-40B4-BE49-F238E27FC236}">
                <a16:creationId xmlns:a16="http://schemas.microsoft.com/office/drawing/2014/main" id="{A3638349-9CD9-430D-99DB-C2B0F278F4AC}"/>
              </a:ext>
            </a:extLst>
          </p:cNvPr>
          <p:cNvSpPr/>
          <p:nvPr userDrawn="1"/>
        </p:nvSpPr>
        <p:spPr>
          <a:xfrm rot="10800000">
            <a:off x="1487488" y="1643744"/>
            <a:ext cx="724406" cy="689945"/>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6"/>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a:xfrm>
            <a:off x="838200" y="6356350"/>
            <a:ext cx="2743200" cy="365125"/>
          </a:xfrm>
        </p:spPr>
        <p:txBody>
          <a:bodyPr/>
          <a:lstStyle>
            <a:lvl1pPr>
              <a:defRPr>
                <a:solidFill>
                  <a:schemeClr val="bg2"/>
                </a:solidFill>
              </a:defRPr>
            </a:lvl1pPr>
          </a:lstStyle>
          <a:p>
            <a:r>
              <a:rPr lang="en-US">
                <a:solidFill>
                  <a:srgbClr val="E7E6E6"/>
                </a:solidFill>
              </a:rPr>
              <a:t>Your Date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lvl1pPr>
              <a:defRPr>
                <a:solidFill>
                  <a:schemeClr val="bg2"/>
                </a:solidFill>
              </a:defRPr>
            </a:lvl1pPr>
          </a:lstStyle>
          <a:p>
            <a:fld id="{D325CB3F-26C9-44D7-A7CB-40F86C5CE4B1}" type="slidenum">
              <a:rPr lang="en-US" smtClean="0">
                <a:solidFill>
                  <a:srgbClr val="E7E6E6"/>
                </a:solidFill>
              </a:rPr>
              <a:pPr/>
              <a:t>‹#›</a:t>
            </a:fld>
            <a:endParaRPr lang="en-US">
              <a:solidFill>
                <a:srgbClr val="E7E6E6"/>
              </a:solidFill>
            </a:endParaRPr>
          </a:p>
        </p:txBody>
      </p:sp>
    </p:spTree>
    <p:extLst>
      <p:ext uri="{BB962C8B-B14F-4D97-AF65-F5344CB8AC3E}">
        <p14:creationId xmlns:p14="http://schemas.microsoft.com/office/powerpoint/2010/main" val="406140257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ection Header - Big Lett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831850" y="1709738"/>
            <a:ext cx="5552182" cy="2852737"/>
          </a:xfrm>
        </p:spPr>
        <p:txBody>
          <a:bodyPr lIns="0" anchor="b">
            <a:noAutofit/>
          </a:bodyPr>
          <a:lstStyle>
            <a:lvl1pPr>
              <a:defRPr sz="11500" cap="all" baseline="0"/>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grpSp>
        <p:nvGrpSpPr>
          <p:cNvPr id="7" name="Group 6">
            <a:extLst>
              <a:ext uri="{FF2B5EF4-FFF2-40B4-BE49-F238E27FC236}">
                <a16:creationId xmlns:a16="http://schemas.microsoft.com/office/drawing/2014/main" id="{BBD05D1D-5FB4-4F4A-B9D3-9E6F632B7EAC}"/>
              </a:ext>
            </a:extLst>
          </p:cNvPr>
          <p:cNvGrpSpPr/>
          <p:nvPr userDrawn="1"/>
        </p:nvGrpSpPr>
        <p:grpSpPr>
          <a:xfrm>
            <a:off x="5231904" y="-1"/>
            <a:ext cx="6960097" cy="6661131"/>
            <a:chOff x="6384032" y="0"/>
            <a:chExt cx="5807969" cy="5558492"/>
          </a:xfrm>
        </p:grpSpPr>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1" name="Freeform: Shape 20">
              <a:extLst>
                <a:ext uri="{FF2B5EF4-FFF2-40B4-BE49-F238E27FC236}">
                  <a16:creationId xmlns:a16="http://schemas.microsoft.com/office/drawing/2014/main" id="{55505493-CC1B-41AE-918B-437E8B2856BA}"/>
                </a:ext>
              </a:extLst>
            </p:cNvPr>
            <p:cNvSpPr/>
            <p:nvPr userDrawn="1"/>
          </p:nvSpPr>
          <p:spPr>
            <a:xfrm>
              <a:off x="6831384"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a:solidFill>
              <a:schemeClr val="accent3">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accent1">
                <a:alpha val="80000"/>
              </a:schemeClr>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grpSp>
    </p:spTree>
    <p:extLst>
      <p:ext uri="{BB962C8B-B14F-4D97-AF65-F5344CB8AC3E}">
        <p14:creationId xmlns:p14="http://schemas.microsoft.com/office/powerpoint/2010/main" val="3488078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ADDE6-2F8A-471E-A518-BB13DA06D517}"/>
              </a:ext>
            </a:extLst>
          </p:cNvPr>
          <p:cNvSpPr>
            <a:spLocks noGrp="1"/>
          </p:cNvSpPr>
          <p:nvPr>
            <p:ph type="title"/>
          </p:nvPr>
        </p:nvSpPr>
        <p:spPr/>
        <p:txBody>
          <a:bodyPr>
            <a:normAutofit/>
          </a:bodyPr>
          <a:lstStyle>
            <a:lvl1pPr>
              <a:defRPr sz="4400"/>
            </a:lvl1pPr>
          </a:lstStyle>
          <a:p>
            <a:r>
              <a:rPr lang="en-US"/>
              <a:t>Click to edit Master title style</a:t>
            </a:r>
          </a:p>
        </p:txBody>
      </p:sp>
      <p:sp>
        <p:nvSpPr>
          <p:cNvPr id="3" name="Date Placeholder 2">
            <a:extLst>
              <a:ext uri="{FF2B5EF4-FFF2-40B4-BE49-F238E27FC236}">
                <a16:creationId xmlns:a16="http://schemas.microsoft.com/office/drawing/2014/main" id="{2946C1B7-14B4-4C6B-8DF9-AFB9829EE441}"/>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4" name="Footer Placeholder 3">
            <a:extLst>
              <a:ext uri="{FF2B5EF4-FFF2-40B4-BE49-F238E27FC236}">
                <a16:creationId xmlns:a16="http://schemas.microsoft.com/office/drawing/2014/main" id="{E749B972-84A1-4343-BCEB-B050BA6978E6}"/>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5" name="Slide Number Placeholder 4">
            <a:extLst>
              <a:ext uri="{FF2B5EF4-FFF2-40B4-BE49-F238E27FC236}">
                <a16:creationId xmlns:a16="http://schemas.microsoft.com/office/drawing/2014/main" id="{878FF48D-D008-47E7-B3ED-D6F0B4FF10BB}"/>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8515800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Only w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BE77-6C43-40AD-ABCF-E64E36A513F3}"/>
              </a:ext>
            </a:extLst>
          </p:cNvPr>
          <p:cNvSpPr>
            <a:spLocks noGrp="1"/>
          </p:cNvSpPr>
          <p:nvPr>
            <p:ph type="title"/>
          </p:nvPr>
        </p:nvSpPr>
        <p:spPr>
          <a:xfrm>
            <a:off x="2925270" y="136525"/>
            <a:ext cx="8428529" cy="1132235"/>
          </a:xfrm>
        </p:spPr>
        <p:txBody>
          <a:bodyPr>
            <a:normAutofit/>
          </a:bodyPr>
          <a:lstStyle>
            <a:lvl1pPr>
              <a:defRPr sz="4400"/>
            </a:lvl1pPr>
          </a:lstStyle>
          <a:p>
            <a:r>
              <a:rPr lang="en-US"/>
              <a:t>Click to edit Master title style</a:t>
            </a:r>
          </a:p>
        </p:txBody>
      </p:sp>
      <p:sp>
        <p:nvSpPr>
          <p:cNvPr id="4" name="Date Placeholder 3">
            <a:extLst>
              <a:ext uri="{FF2B5EF4-FFF2-40B4-BE49-F238E27FC236}">
                <a16:creationId xmlns:a16="http://schemas.microsoft.com/office/drawing/2014/main" id="{99216D0A-CC06-4975-A732-F53359E90DB7}"/>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81154B79-E7FE-48ED-B0DA-7D78B70358E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E6E6126-25F8-4B03-BBC1-DF5D33FFE17F}"/>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
        <p:nvSpPr>
          <p:cNvPr id="17" name="Freeform: Shape 16">
            <a:extLst>
              <a:ext uri="{FF2B5EF4-FFF2-40B4-BE49-F238E27FC236}">
                <a16:creationId xmlns:a16="http://schemas.microsoft.com/office/drawing/2014/main" id="{44C2378E-37F4-4D35-A4CE-098A70BB67C3}"/>
              </a:ext>
            </a:extLst>
          </p:cNvPr>
          <p:cNvSpPr/>
          <p:nvPr userDrawn="1"/>
        </p:nvSpPr>
        <p:spPr>
          <a:xfrm>
            <a:off x="861777" y="-2072"/>
            <a:ext cx="1197858" cy="1389174"/>
          </a:xfrm>
          <a:custGeom>
            <a:avLst/>
            <a:gdLst>
              <a:gd name="connsiteX0" fmla="*/ 272811 w 1197858"/>
              <a:gd name="connsiteY0" fmla="*/ 0 h 1389174"/>
              <a:gd name="connsiteX1" fmla="*/ 924678 w 1197858"/>
              <a:gd name="connsiteY1" fmla="*/ 0 h 1389174"/>
              <a:gd name="connsiteX2" fmla="*/ 974454 w 1197858"/>
              <a:gd name="connsiteY2" fmla="*/ 32247 h 1389174"/>
              <a:gd name="connsiteX3" fmla="*/ 1189160 w 1197858"/>
              <a:gd name="connsiteY3" fmla="*/ 421913 h 1389174"/>
              <a:gd name="connsiteX4" fmla="*/ 850459 w 1197858"/>
              <a:gd name="connsiteY4" fmla="*/ 1387791 h 1389174"/>
              <a:gd name="connsiteX5" fmla="*/ 2923 w 1197858"/>
              <a:gd name="connsiteY5" fmla="*/ 541295 h 1389174"/>
              <a:gd name="connsiteX6" fmla="*/ 216245 w 1197858"/>
              <a:gd name="connsiteY6" fmla="*/ 37481 h 138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858" h="1389174">
                <a:moveTo>
                  <a:pt x="272811" y="0"/>
                </a:moveTo>
                <a:lnTo>
                  <a:pt x="924678" y="0"/>
                </a:lnTo>
                <a:lnTo>
                  <a:pt x="974454" y="32247"/>
                </a:lnTo>
                <a:cubicBezTo>
                  <a:pt x="1092328" y="125644"/>
                  <a:pt x="1173241" y="262904"/>
                  <a:pt x="1189160" y="421913"/>
                </a:cubicBezTo>
                <a:cubicBezTo>
                  <a:pt x="1220940" y="739931"/>
                  <a:pt x="1177988" y="1354828"/>
                  <a:pt x="850459" y="1387791"/>
                </a:cubicBezTo>
                <a:cubicBezTo>
                  <a:pt x="522929" y="1420682"/>
                  <a:pt x="34704" y="859385"/>
                  <a:pt x="2923" y="541295"/>
                </a:cubicBezTo>
                <a:cubicBezTo>
                  <a:pt x="-17301" y="342534"/>
                  <a:pt x="68843" y="156845"/>
                  <a:pt x="216245" y="37481"/>
                </a:cubicBezTo>
                <a:close/>
              </a:path>
            </a:pathLst>
          </a:custGeom>
          <a:solidFill>
            <a:schemeClr val="accent6"/>
          </a:solidFill>
          <a:ln w="12700">
            <a:miter lim="400000"/>
          </a:ln>
        </p:spPr>
        <p:txBody>
          <a:bodyPr wrap="square" lIns="38100" tIns="38100" rIns="38100" bIns="38100" anchor="ctr">
            <a:noAutofit/>
          </a:bodyP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5" name="Figure">
            <a:extLst>
              <a:ext uri="{FF2B5EF4-FFF2-40B4-BE49-F238E27FC236}">
                <a16:creationId xmlns:a16="http://schemas.microsoft.com/office/drawing/2014/main" id="{F4657BEA-DC8F-4BE7-BF7C-680143DD0533}"/>
              </a:ext>
            </a:extLst>
          </p:cNvPr>
          <p:cNvSpPr/>
          <p:nvPr userDrawn="1"/>
        </p:nvSpPr>
        <p:spPr>
          <a:xfrm>
            <a:off x="627460" y="140534"/>
            <a:ext cx="1772074" cy="1204775"/>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 name="Figure">
            <a:extLst>
              <a:ext uri="{FF2B5EF4-FFF2-40B4-BE49-F238E27FC236}">
                <a16:creationId xmlns:a16="http://schemas.microsoft.com/office/drawing/2014/main" id="{8D24ED71-D1A6-4B3D-92ED-855ED2F859DB}"/>
              </a:ext>
            </a:extLst>
          </p:cNvPr>
          <p:cNvSpPr/>
          <p:nvPr userDrawn="1"/>
        </p:nvSpPr>
        <p:spPr>
          <a:xfrm>
            <a:off x="487968" y="51259"/>
            <a:ext cx="1745881" cy="1200451"/>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8" name="Figure">
            <a:extLst>
              <a:ext uri="{FF2B5EF4-FFF2-40B4-BE49-F238E27FC236}">
                <a16:creationId xmlns:a16="http://schemas.microsoft.com/office/drawing/2014/main" id="{4E29128A-65FF-46D9-9AC5-CD5F360D05FD}"/>
              </a:ext>
            </a:extLst>
          </p:cNvPr>
          <p:cNvSpPr/>
          <p:nvPr userDrawn="1"/>
        </p:nvSpPr>
        <p:spPr>
          <a:xfrm>
            <a:off x="889707" y="1402361"/>
            <a:ext cx="218435" cy="2225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9" name="Figure">
            <a:extLst>
              <a:ext uri="{FF2B5EF4-FFF2-40B4-BE49-F238E27FC236}">
                <a16:creationId xmlns:a16="http://schemas.microsoft.com/office/drawing/2014/main" id="{B3BA8C1E-A710-4F84-9924-34F2C3A20531}"/>
              </a:ext>
            </a:extLst>
          </p:cNvPr>
          <p:cNvSpPr/>
          <p:nvPr userDrawn="1"/>
        </p:nvSpPr>
        <p:spPr>
          <a:xfrm>
            <a:off x="2281390" y="140534"/>
            <a:ext cx="150794" cy="14362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algn="ctr" defTabSz="457200" hangingPunct="0">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22" name="Text Placeholder 21">
            <a:extLst>
              <a:ext uri="{FF2B5EF4-FFF2-40B4-BE49-F238E27FC236}">
                <a16:creationId xmlns:a16="http://schemas.microsoft.com/office/drawing/2014/main" id="{0A941A22-1624-42ED-B289-69DC7E776C8D}"/>
              </a:ext>
            </a:extLst>
          </p:cNvPr>
          <p:cNvSpPr>
            <a:spLocks noGrp="1"/>
          </p:cNvSpPr>
          <p:nvPr userDrawn="1">
            <p:ph type="body" sz="quarter" idx="13" hasCustomPrompt="1"/>
          </p:nvPr>
        </p:nvSpPr>
        <p:spPr>
          <a:xfrm>
            <a:off x="878553" y="141289"/>
            <a:ext cx="1163046" cy="1127472"/>
          </a:xfrm>
        </p:spPr>
        <p:txBody>
          <a:bodyPr vert="horz" lIns="91440" tIns="45720" rIns="91440" bIns="45720" rtlCol="0" anchor="ctr">
            <a:normAutofit/>
          </a:bodyPr>
          <a:lstStyle>
            <a:lvl1pPr marL="0" indent="0" algn="ctr">
              <a:buNone/>
              <a:defRPr lang="en-US" sz="5400" b="1">
                <a:ea typeface="+mj-ea"/>
                <a:cs typeface="+mj-cs"/>
              </a:defRPr>
            </a:lvl1pPr>
          </a:lstStyle>
          <a:p>
            <a:pPr marL="228600" lvl="0" indent="-228600">
              <a:spcBef>
                <a:spcPct val="0"/>
              </a:spcBef>
            </a:pPr>
            <a:r>
              <a:rPr lang="en-US"/>
              <a:t>#</a:t>
            </a:r>
          </a:p>
        </p:txBody>
      </p:sp>
    </p:spTree>
    <p:extLst>
      <p:ext uri="{BB962C8B-B14F-4D97-AF65-F5344CB8AC3E}">
        <p14:creationId xmlns:p14="http://schemas.microsoft.com/office/powerpoint/2010/main" val="18733336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D417A-FFFC-4C38-B511-2722630CD6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9C8D7D-4E0A-454B-A79D-902EC54DE94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04BDBD-06AB-4C31-B0F2-5DD5B4BE074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811E0C-F3A6-4B16-B9AB-5E3667F09108}"/>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6" name="Footer Placeholder 5">
            <a:extLst>
              <a:ext uri="{FF2B5EF4-FFF2-40B4-BE49-F238E27FC236}">
                <a16:creationId xmlns:a16="http://schemas.microsoft.com/office/drawing/2014/main" id="{E2E38BFA-BFF6-490C-A0BA-416294EFCEBB}"/>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7" name="Slide Number Placeholder 6">
            <a:extLst>
              <a:ext uri="{FF2B5EF4-FFF2-40B4-BE49-F238E27FC236}">
                <a16:creationId xmlns:a16="http://schemas.microsoft.com/office/drawing/2014/main" id="{495CF87B-2F0A-4942-B880-E8B34C5BDF08}"/>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5999373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ED006-0636-42F1-9CDF-76666726A0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D36E0F-BBDE-45B8-A505-73F0AE507B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A88661E-F16E-4409-B697-46876AB7A3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5D03C0-D476-4B22-AB2A-BA13BA5C62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4A3DD0-1B03-47CD-9B52-1B55BFD74CE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A505A7-5B4D-4CC0-855A-D8B27D3CA3E6}"/>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8" name="Footer Placeholder 7">
            <a:extLst>
              <a:ext uri="{FF2B5EF4-FFF2-40B4-BE49-F238E27FC236}">
                <a16:creationId xmlns:a16="http://schemas.microsoft.com/office/drawing/2014/main" id="{9CBB9F58-8B33-4A6B-83B6-DACBFF55C450}"/>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9" name="Slide Number Placeholder 8">
            <a:extLst>
              <a:ext uri="{FF2B5EF4-FFF2-40B4-BE49-F238E27FC236}">
                <a16:creationId xmlns:a16="http://schemas.microsoft.com/office/drawing/2014/main" id="{9EC49A68-E101-43C8-B949-D8505E24BD08}"/>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262974413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C187B-8DFC-4E18-8A9E-DEF483D42D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8CF1B9-C192-4ED5-8F68-EECA74181C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B9952C-E188-44F7-B6AC-FEAD53B95E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D02327-A8DE-42E1-B8ED-620CCCFD0469}"/>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6" name="Footer Placeholder 5">
            <a:extLst>
              <a:ext uri="{FF2B5EF4-FFF2-40B4-BE49-F238E27FC236}">
                <a16:creationId xmlns:a16="http://schemas.microsoft.com/office/drawing/2014/main" id="{47443995-4F62-42E0-B06A-F6DF5AE820FF}"/>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7" name="Slide Number Placeholder 6">
            <a:extLst>
              <a:ext uri="{FF2B5EF4-FFF2-40B4-BE49-F238E27FC236}">
                <a16:creationId xmlns:a16="http://schemas.microsoft.com/office/drawing/2014/main" id="{C38A0555-7BBD-4C3E-81F3-FF0C1E2D0C5E}"/>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29881712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63F18-26BE-440C-8365-DBFFCAFF1C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D0AD9F-8698-4DE9-B5C3-5A411C6C5A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1F8511-FDD6-4BC9-9817-97FAF38EE4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6E8457-7F83-48BF-B23C-E2D90546E0CC}"/>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6" name="Footer Placeholder 5">
            <a:extLst>
              <a:ext uri="{FF2B5EF4-FFF2-40B4-BE49-F238E27FC236}">
                <a16:creationId xmlns:a16="http://schemas.microsoft.com/office/drawing/2014/main" id="{4AE49A64-2BF7-4F52-8193-200FAF370E92}"/>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7" name="Slide Number Placeholder 6">
            <a:extLst>
              <a:ext uri="{FF2B5EF4-FFF2-40B4-BE49-F238E27FC236}">
                <a16:creationId xmlns:a16="http://schemas.microsoft.com/office/drawing/2014/main" id="{B37E87D1-7122-4984-8CBE-AAA7EC69DBD2}"/>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7385113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75A18-C7BB-4A58-BFDC-25892F9D13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4CCC6E-55D7-4343-85BB-C0C54327A8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68ACC-43DC-4377-8A40-C0B6C151C9AA}"/>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1D07C815-BA82-4032-9939-8245E0FB2EB7}"/>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00AD39EA-5B18-4FD5-A2CE-AEC5F7F8870A}"/>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358510745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5393DF-F0D3-438F-A020-FADDF18C8C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36B2C9-FF10-47A1-BB7D-7B37D1FBBFC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E18FE7-5958-4284-9AC4-3C364206D492}"/>
              </a:ext>
            </a:extLst>
          </p:cNvPr>
          <p:cNvSpPr>
            <a:spLocks noGrp="1"/>
          </p:cNvSpPr>
          <p:nvPr>
            <p:ph type="dt" sz="half" idx="10"/>
          </p:nvPr>
        </p:nvSpPr>
        <p:spPr/>
        <p:txBody>
          <a:bodyPr/>
          <a:lstStyle/>
          <a:p>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2A6196B1-38F8-4FA2-9040-4D7BE424BA3D}"/>
              </a:ext>
            </a:extLst>
          </p:cNvPr>
          <p:cNvSpPr>
            <a:spLocks noGrp="1"/>
          </p:cNvSpPr>
          <p:nvPr>
            <p:ph type="ftr" sz="quarter" idx="11"/>
          </p:nvPr>
        </p:nvSpPr>
        <p:spPr/>
        <p:txBody>
          <a:bodyPr/>
          <a:lstStyle/>
          <a:p>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11BD1661-8695-4862-93E8-E000D83FD3A9}"/>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a:t>
            </a:fld>
            <a:endParaRPr lang="en-US">
              <a:solidFill>
                <a:srgbClr val="3D4149">
                  <a:lumMod val="60000"/>
                  <a:lumOff val="40000"/>
                </a:srgbClr>
              </a:solidFill>
            </a:endParaRPr>
          </a:p>
        </p:txBody>
      </p:sp>
    </p:spTree>
    <p:extLst>
      <p:ext uri="{BB962C8B-B14F-4D97-AF65-F5344CB8AC3E}">
        <p14:creationId xmlns:p14="http://schemas.microsoft.com/office/powerpoint/2010/main" val="3407743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theme" Target="../theme/theme3.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theme" Target="../theme/theme4.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3" Type="http://schemas.openxmlformats.org/officeDocument/2006/relationships/slideLayout" Target="../slideLayouts/slideLayout80.xml"/><Relationship Id="rId21" Type="http://schemas.openxmlformats.org/officeDocument/2006/relationships/slideLayout" Target="../slideLayouts/slideLayout98.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slideLayout" Target="../slideLayouts/slideLayout97.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23" Type="http://schemas.openxmlformats.org/officeDocument/2006/relationships/theme" Target="../theme/theme5.xml"/><Relationship Id="rId10" Type="http://schemas.openxmlformats.org/officeDocument/2006/relationships/slideLayout" Target="../slideLayouts/slideLayout87.xml"/><Relationship Id="rId19" Type="http://schemas.openxmlformats.org/officeDocument/2006/relationships/slideLayout" Target="../slideLayouts/slideLayout96.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 Id="rId22" Type="http://schemas.openxmlformats.org/officeDocument/2006/relationships/slideLayout" Target="../slideLayouts/slideLayout9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3" Type="http://schemas.openxmlformats.org/officeDocument/2006/relationships/slideLayout" Target="../slideLayouts/slideLayout102.xml"/><Relationship Id="rId21" Type="http://schemas.openxmlformats.org/officeDocument/2006/relationships/slideLayout" Target="../slideLayouts/slideLayout120.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slideLayout" Target="../slideLayouts/slideLayout119.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23" Type="http://schemas.openxmlformats.org/officeDocument/2006/relationships/theme" Target="../theme/theme6.xml"/><Relationship Id="rId10" Type="http://schemas.openxmlformats.org/officeDocument/2006/relationships/slideLayout" Target="../slideLayouts/slideLayout109.xml"/><Relationship Id="rId19" Type="http://schemas.openxmlformats.org/officeDocument/2006/relationships/slideLayout" Target="../slideLayouts/slideLayout118.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 Id="rId22" Type="http://schemas.openxmlformats.org/officeDocument/2006/relationships/slideLayout" Target="../slideLayouts/slideLayout12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18" Type="http://schemas.openxmlformats.org/officeDocument/2006/relationships/slideLayout" Target="../slideLayouts/slideLayout139.xml"/><Relationship Id="rId3" Type="http://schemas.openxmlformats.org/officeDocument/2006/relationships/slideLayout" Target="../slideLayouts/slideLayout124.xml"/><Relationship Id="rId21" Type="http://schemas.openxmlformats.org/officeDocument/2006/relationships/slideLayout" Target="../slideLayouts/slideLayout142.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slideLayout" Target="../slideLayouts/slideLayout138.xml"/><Relationship Id="rId2" Type="http://schemas.openxmlformats.org/officeDocument/2006/relationships/slideLayout" Target="../slideLayouts/slideLayout123.xml"/><Relationship Id="rId16" Type="http://schemas.openxmlformats.org/officeDocument/2006/relationships/slideLayout" Target="../slideLayouts/slideLayout137.xml"/><Relationship Id="rId20" Type="http://schemas.openxmlformats.org/officeDocument/2006/relationships/slideLayout" Target="../slideLayouts/slideLayout141.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slideLayout" Target="../slideLayouts/slideLayout136.xml"/><Relationship Id="rId23" Type="http://schemas.openxmlformats.org/officeDocument/2006/relationships/theme" Target="../theme/theme7.xml"/><Relationship Id="rId10" Type="http://schemas.openxmlformats.org/officeDocument/2006/relationships/slideLayout" Target="../slideLayouts/slideLayout131.xml"/><Relationship Id="rId19" Type="http://schemas.openxmlformats.org/officeDocument/2006/relationships/slideLayout" Target="../slideLayouts/slideLayout140.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 Id="rId22" Type="http://schemas.openxmlformats.org/officeDocument/2006/relationships/slideLayout" Target="../slideLayouts/slideLayout1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46EE81-A2B0-4F51-BB97-C103687ABB0A}" type="datetimeFigureOut">
              <a:rPr lang="en-US" smtClean="0"/>
              <a:t>9/26/22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5FC6D4-58D4-4457-9D62-58396A570739}" type="slidenum">
              <a:rPr lang="en-US" smtClean="0"/>
              <a:t>‹#›</a:t>
            </a:fld>
            <a:endParaRPr lang="en-US"/>
          </a:p>
        </p:txBody>
      </p:sp>
    </p:spTree>
    <p:extLst>
      <p:ext uri="{BB962C8B-B14F-4D97-AF65-F5344CB8AC3E}">
        <p14:creationId xmlns:p14="http://schemas.microsoft.com/office/powerpoint/2010/main" val="2791566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D54997-06A4-499B-8E6A-8EF1A89EB2F0}"/>
              </a:ext>
            </a:extLst>
          </p:cNvPr>
          <p:cNvSpPr>
            <a:spLocks noGrp="1"/>
          </p:cNvSpPr>
          <p:nvPr>
            <p:ph type="title"/>
          </p:nvPr>
        </p:nvSpPr>
        <p:spPr>
          <a:xfrm>
            <a:off x="838200" y="334863"/>
            <a:ext cx="10515600" cy="113223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F3C88D-292F-4F8A-8FA3-E750F0E63269}"/>
              </a:ext>
            </a:extLst>
          </p:cNvPr>
          <p:cNvSpPr>
            <a:spLocks noGrp="1"/>
          </p:cNvSpPr>
          <p:nvPr>
            <p:ph type="body" idx="1"/>
          </p:nvPr>
        </p:nvSpPr>
        <p:spPr>
          <a:xfrm>
            <a:off x="838200" y="1556792"/>
            <a:ext cx="10515600" cy="462017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8C7DAC-648B-41B2-BAA1-D87B884056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lumMod val="60000"/>
                    <a:lumOff val="40000"/>
                  </a:schemeClr>
                </a:solidFill>
              </a:defRPr>
            </a:lvl1pPr>
          </a:lstStyle>
          <a:p>
            <a:pPr defTabSz="914354"/>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52073268-5839-4ECF-A52B-BE90FB6F58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lumMod val="60000"/>
                    <a:lumOff val="40000"/>
                  </a:schemeClr>
                </a:solidFill>
              </a:defRPr>
            </a:lvl1pPr>
          </a:lstStyle>
          <a:p>
            <a:pPr defTabSz="914354"/>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F5A0931-55D2-4DD7-B350-755D5AC96D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lumMod val="60000"/>
                    <a:lumOff val="40000"/>
                  </a:schemeClr>
                </a:solidFill>
              </a:defRPr>
            </a:lvl1pPr>
          </a:lstStyle>
          <a:p>
            <a:pPr defTabSz="914354"/>
            <a:fld id="{D325CB3F-26C9-44D7-A7CB-40F86C5CE4B1}" type="slidenum">
              <a:rPr lang="en-US" smtClean="0">
                <a:solidFill>
                  <a:srgbClr val="3D4149">
                    <a:lumMod val="60000"/>
                    <a:lumOff val="40000"/>
                  </a:srgbClr>
                </a:solidFill>
              </a:rPr>
              <a:pPr defTabSz="914354"/>
              <a:t>‹#›</a:t>
            </a:fld>
            <a:endParaRPr lang="en-US">
              <a:solidFill>
                <a:srgbClr val="3D4149">
                  <a:lumMod val="60000"/>
                  <a:lumOff val="40000"/>
                </a:srgbClr>
              </a:solidFill>
            </a:endParaRPr>
          </a:p>
        </p:txBody>
      </p:sp>
    </p:spTree>
    <p:extLst>
      <p:ext uri="{BB962C8B-B14F-4D97-AF65-F5344CB8AC3E}">
        <p14:creationId xmlns:p14="http://schemas.microsoft.com/office/powerpoint/2010/main" val="20785923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p:txStyles>
    <p:titleStyle>
      <a:lvl1pPr algn="l" defTabSz="914400" rtl="0" eaLnBrk="1" latinLnBrk="0" hangingPunct="1">
        <a:lnSpc>
          <a:spcPct val="90000"/>
        </a:lnSpc>
        <a:spcBef>
          <a:spcPct val="0"/>
        </a:spcBef>
        <a:buNone/>
        <a:defRPr sz="44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spcAft>
          <a:spcPts val="1200"/>
        </a:spcAft>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spcAft>
          <a:spcPts val="1200"/>
        </a:spcAft>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spcAft>
          <a:spcPts val="1200"/>
        </a:spcAft>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D54997-06A4-499B-8E6A-8EF1A89EB2F0}"/>
              </a:ext>
            </a:extLst>
          </p:cNvPr>
          <p:cNvSpPr>
            <a:spLocks noGrp="1"/>
          </p:cNvSpPr>
          <p:nvPr>
            <p:ph type="title"/>
          </p:nvPr>
        </p:nvSpPr>
        <p:spPr>
          <a:xfrm>
            <a:off x="838200" y="334863"/>
            <a:ext cx="10515600" cy="113223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F3C88D-292F-4F8A-8FA3-E750F0E63269}"/>
              </a:ext>
            </a:extLst>
          </p:cNvPr>
          <p:cNvSpPr>
            <a:spLocks noGrp="1"/>
          </p:cNvSpPr>
          <p:nvPr>
            <p:ph type="body" idx="1"/>
          </p:nvPr>
        </p:nvSpPr>
        <p:spPr>
          <a:xfrm>
            <a:off x="838200" y="1556792"/>
            <a:ext cx="10515600" cy="462017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8C7DAC-648B-41B2-BAA1-D87B884056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lumMod val="60000"/>
                    <a:lumOff val="40000"/>
                  </a:schemeClr>
                </a:solidFill>
              </a:defRPr>
            </a:lvl1pPr>
          </a:lstStyle>
          <a:p>
            <a:pPr defTabSz="914354"/>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52073268-5839-4ECF-A52B-BE90FB6F58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lumMod val="60000"/>
                    <a:lumOff val="40000"/>
                  </a:schemeClr>
                </a:solidFill>
              </a:defRPr>
            </a:lvl1pPr>
          </a:lstStyle>
          <a:p>
            <a:pPr defTabSz="914354"/>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F5A0931-55D2-4DD7-B350-755D5AC96D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lumMod val="60000"/>
                    <a:lumOff val="40000"/>
                  </a:schemeClr>
                </a:solidFill>
              </a:defRPr>
            </a:lvl1pPr>
          </a:lstStyle>
          <a:p>
            <a:pPr defTabSz="914354"/>
            <a:fld id="{D325CB3F-26C9-44D7-A7CB-40F86C5CE4B1}" type="slidenum">
              <a:rPr lang="en-US" smtClean="0">
                <a:solidFill>
                  <a:srgbClr val="3D4149">
                    <a:lumMod val="60000"/>
                    <a:lumOff val="40000"/>
                  </a:srgbClr>
                </a:solidFill>
              </a:rPr>
              <a:pPr defTabSz="914354"/>
              <a:t>‹#›</a:t>
            </a:fld>
            <a:endParaRPr lang="en-US">
              <a:solidFill>
                <a:srgbClr val="3D4149">
                  <a:lumMod val="60000"/>
                  <a:lumOff val="40000"/>
                </a:srgbClr>
              </a:solidFill>
            </a:endParaRPr>
          </a:p>
        </p:txBody>
      </p:sp>
    </p:spTree>
    <p:extLst>
      <p:ext uri="{BB962C8B-B14F-4D97-AF65-F5344CB8AC3E}">
        <p14:creationId xmlns:p14="http://schemas.microsoft.com/office/powerpoint/2010/main" val="240406307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Lst>
  <p:hf hdr="0"/>
  <p:txStyles>
    <p:titleStyle>
      <a:lvl1pPr algn="l" defTabSz="914400" rtl="0" eaLnBrk="1" latinLnBrk="0" hangingPunct="1">
        <a:lnSpc>
          <a:spcPct val="90000"/>
        </a:lnSpc>
        <a:spcBef>
          <a:spcPct val="0"/>
        </a:spcBef>
        <a:buNone/>
        <a:defRPr sz="44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spcAft>
          <a:spcPts val="1200"/>
        </a:spcAft>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spcAft>
          <a:spcPts val="1200"/>
        </a:spcAft>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spcAft>
          <a:spcPts val="1200"/>
        </a:spcAft>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D54997-06A4-499B-8E6A-8EF1A89EB2F0}"/>
              </a:ext>
            </a:extLst>
          </p:cNvPr>
          <p:cNvSpPr>
            <a:spLocks noGrp="1"/>
          </p:cNvSpPr>
          <p:nvPr>
            <p:ph type="title"/>
          </p:nvPr>
        </p:nvSpPr>
        <p:spPr>
          <a:xfrm>
            <a:off x="838200" y="334863"/>
            <a:ext cx="10515600" cy="113223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F3C88D-292F-4F8A-8FA3-E750F0E63269}"/>
              </a:ext>
            </a:extLst>
          </p:cNvPr>
          <p:cNvSpPr>
            <a:spLocks noGrp="1"/>
          </p:cNvSpPr>
          <p:nvPr>
            <p:ph type="body" idx="1"/>
          </p:nvPr>
        </p:nvSpPr>
        <p:spPr>
          <a:xfrm>
            <a:off x="838200" y="1556792"/>
            <a:ext cx="10515600" cy="462017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8C7DAC-648B-41B2-BAA1-D87B884056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lumMod val="60000"/>
                    <a:lumOff val="40000"/>
                  </a:schemeClr>
                </a:solidFill>
              </a:defRPr>
            </a:lvl1pPr>
          </a:lstStyle>
          <a:p>
            <a:pPr defTabSz="914354"/>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52073268-5839-4ECF-A52B-BE90FB6F58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lumMod val="60000"/>
                    <a:lumOff val="40000"/>
                  </a:schemeClr>
                </a:solidFill>
              </a:defRPr>
            </a:lvl1pPr>
          </a:lstStyle>
          <a:p>
            <a:pPr defTabSz="914354"/>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F5A0931-55D2-4DD7-B350-755D5AC96D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lumMod val="60000"/>
                    <a:lumOff val="40000"/>
                  </a:schemeClr>
                </a:solidFill>
              </a:defRPr>
            </a:lvl1pPr>
          </a:lstStyle>
          <a:p>
            <a:pPr defTabSz="914354"/>
            <a:fld id="{D325CB3F-26C9-44D7-A7CB-40F86C5CE4B1}" type="slidenum">
              <a:rPr lang="en-US" smtClean="0">
                <a:solidFill>
                  <a:srgbClr val="3D4149">
                    <a:lumMod val="60000"/>
                    <a:lumOff val="40000"/>
                  </a:srgbClr>
                </a:solidFill>
              </a:rPr>
              <a:pPr defTabSz="914354"/>
              <a:t>‹#›</a:t>
            </a:fld>
            <a:endParaRPr lang="en-US">
              <a:solidFill>
                <a:srgbClr val="3D4149">
                  <a:lumMod val="60000"/>
                  <a:lumOff val="40000"/>
                </a:srgbClr>
              </a:solidFill>
            </a:endParaRPr>
          </a:p>
        </p:txBody>
      </p:sp>
    </p:spTree>
    <p:extLst>
      <p:ext uri="{BB962C8B-B14F-4D97-AF65-F5344CB8AC3E}">
        <p14:creationId xmlns:p14="http://schemas.microsoft.com/office/powerpoint/2010/main" val="119325303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Lst>
  <p:hf hdr="0"/>
  <p:txStyles>
    <p:titleStyle>
      <a:lvl1pPr algn="l" defTabSz="914400" rtl="0" eaLnBrk="1" latinLnBrk="0" hangingPunct="1">
        <a:lnSpc>
          <a:spcPct val="90000"/>
        </a:lnSpc>
        <a:spcBef>
          <a:spcPct val="0"/>
        </a:spcBef>
        <a:buNone/>
        <a:defRPr sz="44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spcAft>
          <a:spcPts val="1200"/>
        </a:spcAft>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spcAft>
          <a:spcPts val="1200"/>
        </a:spcAft>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spcAft>
          <a:spcPts val="1200"/>
        </a:spcAft>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D54997-06A4-499B-8E6A-8EF1A89EB2F0}"/>
              </a:ext>
            </a:extLst>
          </p:cNvPr>
          <p:cNvSpPr>
            <a:spLocks noGrp="1"/>
          </p:cNvSpPr>
          <p:nvPr>
            <p:ph type="title"/>
          </p:nvPr>
        </p:nvSpPr>
        <p:spPr>
          <a:xfrm>
            <a:off x="838200" y="334863"/>
            <a:ext cx="10515600" cy="113223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F3C88D-292F-4F8A-8FA3-E750F0E63269}"/>
              </a:ext>
            </a:extLst>
          </p:cNvPr>
          <p:cNvSpPr>
            <a:spLocks noGrp="1"/>
          </p:cNvSpPr>
          <p:nvPr>
            <p:ph type="body" idx="1"/>
          </p:nvPr>
        </p:nvSpPr>
        <p:spPr>
          <a:xfrm>
            <a:off x="838200" y="1556792"/>
            <a:ext cx="10515600" cy="462017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8C7DAC-648B-41B2-BAA1-D87B884056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lumMod val="60000"/>
                    <a:lumOff val="40000"/>
                  </a:schemeClr>
                </a:solidFill>
              </a:defRPr>
            </a:lvl1pPr>
          </a:lstStyle>
          <a:p>
            <a:pPr defTabSz="914354"/>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52073268-5839-4ECF-A52B-BE90FB6F58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lumMod val="60000"/>
                    <a:lumOff val="40000"/>
                  </a:schemeClr>
                </a:solidFill>
              </a:defRPr>
            </a:lvl1pPr>
          </a:lstStyle>
          <a:p>
            <a:pPr defTabSz="914354"/>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F5A0931-55D2-4DD7-B350-755D5AC96D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lumMod val="60000"/>
                    <a:lumOff val="40000"/>
                  </a:schemeClr>
                </a:solidFill>
              </a:defRPr>
            </a:lvl1pPr>
          </a:lstStyle>
          <a:p>
            <a:pPr defTabSz="914354"/>
            <a:fld id="{D325CB3F-26C9-44D7-A7CB-40F86C5CE4B1}" type="slidenum">
              <a:rPr lang="en-US" smtClean="0">
                <a:solidFill>
                  <a:srgbClr val="3D4149">
                    <a:lumMod val="60000"/>
                    <a:lumOff val="40000"/>
                  </a:srgbClr>
                </a:solidFill>
              </a:rPr>
              <a:pPr defTabSz="914354"/>
              <a:t>‹#›</a:t>
            </a:fld>
            <a:endParaRPr lang="en-US">
              <a:solidFill>
                <a:srgbClr val="3D4149">
                  <a:lumMod val="60000"/>
                  <a:lumOff val="40000"/>
                </a:srgbClr>
              </a:solidFill>
            </a:endParaRPr>
          </a:p>
        </p:txBody>
      </p:sp>
    </p:spTree>
    <p:extLst>
      <p:ext uri="{BB962C8B-B14F-4D97-AF65-F5344CB8AC3E}">
        <p14:creationId xmlns:p14="http://schemas.microsoft.com/office/powerpoint/2010/main" val="412620881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Lst>
  <p:hf hdr="0"/>
  <p:txStyles>
    <p:titleStyle>
      <a:lvl1pPr algn="l" defTabSz="914400" rtl="0" eaLnBrk="1" latinLnBrk="0" hangingPunct="1">
        <a:lnSpc>
          <a:spcPct val="90000"/>
        </a:lnSpc>
        <a:spcBef>
          <a:spcPct val="0"/>
        </a:spcBef>
        <a:buNone/>
        <a:defRPr sz="44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spcAft>
          <a:spcPts val="1200"/>
        </a:spcAft>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spcAft>
          <a:spcPts val="1200"/>
        </a:spcAft>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spcAft>
          <a:spcPts val="1200"/>
        </a:spcAft>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D54997-06A4-499B-8E6A-8EF1A89EB2F0}"/>
              </a:ext>
            </a:extLst>
          </p:cNvPr>
          <p:cNvSpPr>
            <a:spLocks noGrp="1"/>
          </p:cNvSpPr>
          <p:nvPr>
            <p:ph type="title"/>
          </p:nvPr>
        </p:nvSpPr>
        <p:spPr>
          <a:xfrm>
            <a:off x="838200" y="334863"/>
            <a:ext cx="10515600" cy="113223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F3C88D-292F-4F8A-8FA3-E750F0E63269}"/>
              </a:ext>
            </a:extLst>
          </p:cNvPr>
          <p:cNvSpPr>
            <a:spLocks noGrp="1"/>
          </p:cNvSpPr>
          <p:nvPr>
            <p:ph type="body" idx="1"/>
          </p:nvPr>
        </p:nvSpPr>
        <p:spPr>
          <a:xfrm>
            <a:off x="838200" y="1556792"/>
            <a:ext cx="10515600" cy="462017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8C7DAC-648B-41B2-BAA1-D87B884056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lumMod val="60000"/>
                    <a:lumOff val="40000"/>
                  </a:schemeClr>
                </a:solidFill>
              </a:defRPr>
            </a:lvl1pPr>
          </a:lstStyle>
          <a:p>
            <a:pPr defTabSz="914354"/>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52073268-5839-4ECF-A52B-BE90FB6F58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lumMod val="60000"/>
                    <a:lumOff val="40000"/>
                  </a:schemeClr>
                </a:solidFill>
              </a:defRPr>
            </a:lvl1pPr>
          </a:lstStyle>
          <a:p>
            <a:pPr defTabSz="914354"/>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F5A0931-55D2-4DD7-B350-755D5AC96D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lumMod val="60000"/>
                    <a:lumOff val="40000"/>
                  </a:schemeClr>
                </a:solidFill>
              </a:defRPr>
            </a:lvl1pPr>
          </a:lstStyle>
          <a:p>
            <a:pPr defTabSz="914354"/>
            <a:fld id="{D325CB3F-26C9-44D7-A7CB-40F86C5CE4B1}" type="slidenum">
              <a:rPr lang="en-US" smtClean="0">
                <a:solidFill>
                  <a:srgbClr val="3D4149">
                    <a:lumMod val="60000"/>
                    <a:lumOff val="40000"/>
                  </a:srgbClr>
                </a:solidFill>
              </a:rPr>
              <a:pPr defTabSz="914354"/>
              <a:t>‹#›</a:t>
            </a:fld>
            <a:endParaRPr lang="en-US">
              <a:solidFill>
                <a:srgbClr val="3D4149">
                  <a:lumMod val="60000"/>
                  <a:lumOff val="40000"/>
                </a:srgbClr>
              </a:solidFill>
            </a:endParaRPr>
          </a:p>
        </p:txBody>
      </p:sp>
    </p:spTree>
    <p:extLst>
      <p:ext uri="{BB962C8B-B14F-4D97-AF65-F5344CB8AC3E}">
        <p14:creationId xmlns:p14="http://schemas.microsoft.com/office/powerpoint/2010/main" val="757410962"/>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 id="2147483862" r:id="rId18"/>
    <p:sldLayoutId id="2147483863" r:id="rId19"/>
    <p:sldLayoutId id="2147483864" r:id="rId20"/>
    <p:sldLayoutId id="2147483865" r:id="rId21"/>
    <p:sldLayoutId id="2147483866" r:id="rId22"/>
  </p:sldLayoutIdLst>
  <p:hf hdr="0"/>
  <p:txStyles>
    <p:titleStyle>
      <a:lvl1pPr algn="l" defTabSz="914400" rtl="0" eaLnBrk="1" latinLnBrk="0" hangingPunct="1">
        <a:lnSpc>
          <a:spcPct val="90000"/>
        </a:lnSpc>
        <a:spcBef>
          <a:spcPct val="0"/>
        </a:spcBef>
        <a:buNone/>
        <a:defRPr sz="44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spcAft>
          <a:spcPts val="1200"/>
        </a:spcAft>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spcAft>
          <a:spcPts val="1200"/>
        </a:spcAft>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spcAft>
          <a:spcPts val="1200"/>
        </a:spcAft>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D54997-06A4-499B-8E6A-8EF1A89EB2F0}"/>
              </a:ext>
            </a:extLst>
          </p:cNvPr>
          <p:cNvSpPr>
            <a:spLocks noGrp="1"/>
          </p:cNvSpPr>
          <p:nvPr>
            <p:ph type="title"/>
          </p:nvPr>
        </p:nvSpPr>
        <p:spPr>
          <a:xfrm>
            <a:off x="838200" y="334863"/>
            <a:ext cx="10515600" cy="113223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F3C88D-292F-4F8A-8FA3-E750F0E63269}"/>
              </a:ext>
            </a:extLst>
          </p:cNvPr>
          <p:cNvSpPr>
            <a:spLocks noGrp="1"/>
          </p:cNvSpPr>
          <p:nvPr>
            <p:ph type="body" idx="1"/>
          </p:nvPr>
        </p:nvSpPr>
        <p:spPr>
          <a:xfrm>
            <a:off x="838200" y="1556792"/>
            <a:ext cx="10515600" cy="462017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8C7DAC-648B-41B2-BAA1-D87B884056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lumMod val="60000"/>
                    <a:lumOff val="40000"/>
                  </a:schemeClr>
                </a:solidFill>
              </a:defRPr>
            </a:lvl1pPr>
          </a:lstStyle>
          <a:p>
            <a:pPr defTabSz="914354"/>
            <a:r>
              <a:rPr lang="en-US">
                <a:solidFill>
                  <a:srgbClr val="3D4149">
                    <a:lumMod val="60000"/>
                    <a:lumOff val="40000"/>
                  </a:srgbClr>
                </a:solidFill>
              </a:rPr>
              <a:t>Your Date Here</a:t>
            </a:r>
          </a:p>
        </p:txBody>
      </p:sp>
      <p:sp>
        <p:nvSpPr>
          <p:cNvPr id="5" name="Footer Placeholder 4">
            <a:extLst>
              <a:ext uri="{FF2B5EF4-FFF2-40B4-BE49-F238E27FC236}">
                <a16:creationId xmlns:a16="http://schemas.microsoft.com/office/drawing/2014/main" id="{52073268-5839-4ECF-A52B-BE90FB6F58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lumMod val="60000"/>
                    <a:lumOff val="40000"/>
                  </a:schemeClr>
                </a:solidFill>
              </a:defRPr>
            </a:lvl1pPr>
          </a:lstStyle>
          <a:p>
            <a:pPr defTabSz="914354"/>
            <a:r>
              <a:rPr lang="en-US">
                <a:solidFill>
                  <a:srgbClr val="3D4149">
                    <a:lumMod val="60000"/>
                    <a:lumOff val="40000"/>
                  </a:srgbClr>
                </a:solidFill>
              </a:rPr>
              <a:t>Your Footer Here</a:t>
            </a:r>
          </a:p>
        </p:txBody>
      </p:sp>
      <p:sp>
        <p:nvSpPr>
          <p:cNvPr id="6" name="Slide Number Placeholder 5">
            <a:extLst>
              <a:ext uri="{FF2B5EF4-FFF2-40B4-BE49-F238E27FC236}">
                <a16:creationId xmlns:a16="http://schemas.microsoft.com/office/drawing/2014/main" id="{7F5A0931-55D2-4DD7-B350-755D5AC96D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lumMod val="60000"/>
                    <a:lumOff val="40000"/>
                  </a:schemeClr>
                </a:solidFill>
              </a:defRPr>
            </a:lvl1pPr>
          </a:lstStyle>
          <a:p>
            <a:pPr defTabSz="914354"/>
            <a:fld id="{D325CB3F-26C9-44D7-A7CB-40F86C5CE4B1}" type="slidenum">
              <a:rPr lang="en-US" smtClean="0">
                <a:solidFill>
                  <a:srgbClr val="3D4149">
                    <a:lumMod val="60000"/>
                    <a:lumOff val="40000"/>
                  </a:srgbClr>
                </a:solidFill>
              </a:rPr>
              <a:pPr defTabSz="914354"/>
              <a:t>‹#›</a:t>
            </a:fld>
            <a:endParaRPr lang="en-US">
              <a:solidFill>
                <a:srgbClr val="3D4149">
                  <a:lumMod val="60000"/>
                  <a:lumOff val="40000"/>
                </a:srgbClr>
              </a:solidFill>
            </a:endParaRPr>
          </a:p>
        </p:txBody>
      </p:sp>
    </p:spTree>
    <p:extLst>
      <p:ext uri="{BB962C8B-B14F-4D97-AF65-F5344CB8AC3E}">
        <p14:creationId xmlns:p14="http://schemas.microsoft.com/office/powerpoint/2010/main" val="2959230952"/>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 id="2147483885" r:id="rId18"/>
    <p:sldLayoutId id="2147483886" r:id="rId19"/>
    <p:sldLayoutId id="2147483887" r:id="rId20"/>
    <p:sldLayoutId id="2147483888" r:id="rId21"/>
    <p:sldLayoutId id="2147483889" r:id="rId22"/>
  </p:sldLayoutIdLst>
  <p:hf hdr="0"/>
  <p:txStyles>
    <p:titleStyle>
      <a:lvl1pPr algn="l" defTabSz="914400" rtl="0" eaLnBrk="1" latinLnBrk="0" hangingPunct="1">
        <a:lnSpc>
          <a:spcPct val="90000"/>
        </a:lnSpc>
        <a:spcBef>
          <a:spcPct val="0"/>
        </a:spcBef>
        <a:buNone/>
        <a:defRPr sz="44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spcAft>
          <a:spcPts val="1200"/>
        </a:spcAft>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spcAft>
          <a:spcPts val="1200"/>
        </a:spcAft>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spcAft>
          <a:spcPts val="1200"/>
        </a:spcAft>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9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0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9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58EDE2-9C12-4E95-AE15-1944DE2521FC}"/>
              </a:ext>
            </a:extLst>
          </p:cNvPr>
          <p:cNvSpPr>
            <a:spLocks noGrp="1"/>
          </p:cNvSpPr>
          <p:nvPr>
            <p:ph type="ctrTitle"/>
          </p:nvPr>
        </p:nvSpPr>
        <p:spPr>
          <a:xfrm>
            <a:off x="2896762" y="1604945"/>
            <a:ext cx="6434581" cy="2618069"/>
          </a:xfrm>
        </p:spPr>
        <p:txBody>
          <a:bodyPr>
            <a:normAutofit/>
          </a:bodyPr>
          <a:lstStyle/>
          <a:p>
            <a:r>
              <a:rPr lang="en-US" dirty="0"/>
              <a:t>Fetal  Alcohol Spectrum  Disorder</a:t>
            </a:r>
          </a:p>
        </p:txBody>
      </p:sp>
      <p:sp>
        <p:nvSpPr>
          <p:cNvPr id="7" name="Subtitle 6">
            <a:extLst>
              <a:ext uri="{FF2B5EF4-FFF2-40B4-BE49-F238E27FC236}">
                <a16:creationId xmlns:a16="http://schemas.microsoft.com/office/drawing/2014/main" id="{E6DCAC89-5D68-4BB2-9B66-DFA32988EB16}"/>
              </a:ext>
            </a:extLst>
          </p:cNvPr>
          <p:cNvSpPr>
            <a:spLocks noGrp="1"/>
          </p:cNvSpPr>
          <p:nvPr>
            <p:ph type="subTitle" idx="1"/>
          </p:nvPr>
        </p:nvSpPr>
        <p:spPr/>
        <p:txBody>
          <a:bodyPr/>
          <a:lstStyle/>
          <a:p>
            <a:r>
              <a:rPr lang="en-US" dirty="0"/>
              <a:t>Craig C. Corp, MD</a:t>
            </a:r>
          </a:p>
        </p:txBody>
      </p:sp>
      <p:sp>
        <p:nvSpPr>
          <p:cNvPr id="2" name="Date Placeholder 1">
            <a:extLst>
              <a:ext uri="{FF2B5EF4-FFF2-40B4-BE49-F238E27FC236}">
                <a16:creationId xmlns:a16="http://schemas.microsoft.com/office/drawing/2014/main" id="{E1D71DAE-005A-4FC6-A25D-DF2F88776A1C}"/>
              </a:ext>
            </a:extLst>
          </p:cNvPr>
          <p:cNvSpPr>
            <a:spLocks noGrp="1"/>
          </p:cNvSpPr>
          <p:nvPr>
            <p:ph type="dt" sz="half" idx="10"/>
          </p:nvPr>
        </p:nvSpPr>
        <p:spPr/>
        <p:txBody>
          <a:bodyPr/>
          <a:lstStyle/>
          <a:p>
            <a:r>
              <a:rPr lang="en-US" dirty="0">
                <a:solidFill>
                  <a:srgbClr val="7E99AD"/>
                </a:solidFill>
              </a:rPr>
              <a:t>9/30/22</a:t>
            </a:r>
            <a:endParaRPr lang="en-US" dirty="0">
              <a:solidFill>
                <a:srgbClr val="615474"/>
              </a:solidFill>
            </a:endParaRPr>
          </a:p>
        </p:txBody>
      </p:sp>
      <p:sp>
        <p:nvSpPr>
          <p:cNvPr id="3" name="Footer Placeholder 2">
            <a:extLst>
              <a:ext uri="{FF2B5EF4-FFF2-40B4-BE49-F238E27FC236}">
                <a16:creationId xmlns:a16="http://schemas.microsoft.com/office/drawing/2014/main" id="{01D587A3-83C9-4BD3-979A-A21E1143F1CC}"/>
              </a:ext>
            </a:extLst>
          </p:cNvPr>
          <p:cNvSpPr>
            <a:spLocks noGrp="1"/>
          </p:cNvSpPr>
          <p:nvPr>
            <p:ph type="ftr" sz="quarter" idx="11"/>
          </p:nvPr>
        </p:nvSpPr>
        <p:spPr/>
        <p:txBody>
          <a:bodyPr/>
          <a:lstStyle/>
          <a:p>
            <a:r>
              <a:rPr lang="en-US" dirty="0">
                <a:solidFill>
                  <a:srgbClr val="7E99AD"/>
                </a:solidFill>
              </a:rPr>
              <a:t>Sierra Community Medical Foundation</a:t>
            </a:r>
          </a:p>
        </p:txBody>
      </p:sp>
    </p:spTree>
    <p:extLst>
      <p:ext uri="{BB962C8B-B14F-4D97-AF65-F5344CB8AC3E}">
        <p14:creationId xmlns:p14="http://schemas.microsoft.com/office/powerpoint/2010/main" val="3365929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714F9A-57FC-47D3-A196-531173ED61B7}"/>
              </a:ext>
            </a:extLst>
          </p:cNvPr>
          <p:cNvSpPr>
            <a:spLocks noGrp="1"/>
          </p:cNvSpPr>
          <p:nvPr>
            <p:ph type="title"/>
          </p:nvPr>
        </p:nvSpPr>
        <p:spPr>
          <a:xfrm>
            <a:off x="664377" y="3642236"/>
            <a:ext cx="10515600" cy="1380497"/>
          </a:xfrm>
        </p:spPr>
        <p:txBody>
          <a:bodyPr/>
          <a:lstStyle/>
          <a:p>
            <a:r>
              <a:rPr lang="en-US" dirty="0"/>
              <a:t>So, what are these kids like?</a:t>
            </a:r>
          </a:p>
        </p:txBody>
      </p:sp>
      <p:sp>
        <p:nvSpPr>
          <p:cNvPr id="16" name="Date Placeholder 15">
            <a:extLst>
              <a:ext uri="{FF2B5EF4-FFF2-40B4-BE49-F238E27FC236}">
                <a16:creationId xmlns:a16="http://schemas.microsoft.com/office/drawing/2014/main" id="{4C66CD44-9C52-4CFB-8975-3B034BC5D7AC}"/>
              </a:ext>
            </a:extLst>
          </p:cNvPr>
          <p:cNvSpPr>
            <a:spLocks noGrp="1"/>
          </p:cNvSpPr>
          <p:nvPr>
            <p:ph type="dt" sz="half" idx="10"/>
          </p:nvPr>
        </p:nvSpPr>
        <p:spPr/>
        <p:txBody>
          <a:bodyPr/>
          <a:lstStyle/>
          <a:p>
            <a:r>
              <a:rPr lang="en-US" dirty="0">
                <a:solidFill>
                  <a:srgbClr val="3D4149">
                    <a:lumMod val="60000"/>
                    <a:lumOff val="40000"/>
                  </a:srgbClr>
                </a:solidFill>
              </a:rPr>
              <a:t>9/30/22</a:t>
            </a:r>
          </a:p>
        </p:txBody>
      </p:sp>
      <p:sp>
        <p:nvSpPr>
          <p:cNvPr id="17" name="Footer Placeholder 16">
            <a:extLst>
              <a:ext uri="{FF2B5EF4-FFF2-40B4-BE49-F238E27FC236}">
                <a16:creationId xmlns:a16="http://schemas.microsoft.com/office/drawing/2014/main" id="{67294BB8-BC44-4C40-92EC-EEECFE98308E}"/>
              </a:ext>
            </a:extLst>
          </p:cNvPr>
          <p:cNvSpPr>
            <a:spLocks noGrp="1"/>
          </p:cNvSpPr>
          <p:nvPr>
            <p:ph type="ftr" sz="quarter" idx="11"/>
          </p:nvPr>
        </p:nvSpPr>
        <p:spPr/>
        <p:txBody>
          <a:bodyPr/>
          <a:lstStyle/>
          <a:p>
            <a:r>
              <a:rPr lang="en-US" dirty="0">
                <a:solidFill>
                  <a:srgbClr val="3D4149">
                    <a:lumMod val="60000"/>
                    <a:lumOff val="40000"/>
                  </a:srgbClr>
                </a:solidFill>
              </a:rPr>
              <a:t>Sierra Community Medical Foundation</a:t>
            </a:r>
          </a:p>
        </p:txBody>
      </p:sp>
      <p:sp>
        <p:nvSpPr>
          <p:cNvPr id="18" name="Slide Number Placeholder 17">
            <a:extLst>
              <a:ext uri="{FF2B5EF4-FFF2-40B4-BE49-F238E27FC236}">
                <a16:creationId xmlns:a16="http://schemas.microsoft.com/office/drawing/2014/main" id="{3CE9D0F3-9133-42C7-9A2F-EE6DD2CB4D45}"/>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10</a:t>
            </a:fld>
            <a:endParaRPr lang="en-US">
              <a:solidFill>
                <a:srgbClr val="3D4149">
                  <a:lumMod val="60000"/>
                  <a:lumOff val="40000"/>
                </a:srgbClr>
              </a:solidFill>
            </a:endParaRPr>
          </a:p>
        </p:txBody>
      </p:sp>
      <p:pic>
        <p:nvPicPr>
          <p:cNvPr id="2" name="Picture Placeholder 1"/>
          <p:cNvPicPr>
            <a:picLocks noGrp="1" noChangeAspect="1"/>
          </p:cNvPicPr>
          <p:nvPr>
            <p:ph type="pic" sz="quarter" idx="13"/>
          </p:nvPr>
        </p:nvPicPr>
        <p:blipFill>
          <a:blip r:embed="rId3"/>
          <a:srcRect/>
          <a:stretch/>
        </p:blipFill>
        <p:spPr>
          <a:xfrm>
            <a:off x="8404195" y="-42289"/>
            <a:ext cx="3787805" cy="4304324"/>
          </a:xfrm>
        </p:spPr>
      </p:pic>
    </p:spTree>
    <p:extLst>
      <p:ext uri="{BB962C8B-B14F-4D97-AF65-F5344CB8AC3E}">
        <p14:creationId xmlns:p14="http://schemas.microsoft.com/office/powerpoint/2010/main" val="3393735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848B5-770C-E46F-1BFE-5C9AD9572432}"/>
              </a:ext>
            </a:extLst>
          </p:cNvPr>
          <p:cNvSpPr>
            <a:spLocks noGrp="1"/>
          </p:cNvSpPr>
          <p:nvPr>
            <p:ph type="title"/>
          </p:nvPr>
        </p:nvSpPr>
        <p:spPr>
          <a:xfrm>
            <a:off x="2674062" y="220261"/>
            <a:ext cx="8428529" cy="1132235"/>
          </a:xfrm>
        </p:spPr>
        <p:txBody>
          <a:bodyPr>
            <a:normAutofit fontScale="90000"/>
          </a:bodyPr>
          <a:lstStyle/>
          <a:p>
            <a:r>
              <a:rPr lang="en-US" dirty="0"/>
              <a:t>Effects of prenatal alcohol exposure</a:t>
            </a:r>
          </a:p>
        </p:txBody>
      </p:sp>
      <p:sp>
        <p:nvSpPr>
          <p:cNvPr id="3" name="Content Placeholder 2">
            <a:extLst>
              <a:ext uri="{FF2B5EF4-FFF2-40B4-BE49-F238E27FC236}">
                <a16:creationId xmlns:a16="http://schemas.microsoft.com/office/drawing/2014/main" id="{E0887662-C740-48A6-A77D-B4F858C52D22}"/>
              </a:ext>
            </a:extLst>
          </p:cNvPr>
          <p:cNvSpPr>
            <a:spLocks noGrp="1"/>
          </p:cNvSpPr>
          <p:nvPr>
            <p:ph idx="1"/>
          </p:nvPr>
        </p:nvSpPr>
        <p:spPr>
          <a:xfrm>
            <a:off x="614067" y="1352496"/>
            <a:ext cx="11206702" cy="4824467"/>
          </a:xfrm>
        </p:spPr>
        <p:txBody>
          <a:bodyPr>
            <a:normAutofit lnSpcReduction="10000"/>
          </a:bodyPr>
          <a:lstStyle/>
          <a:p>
            <a:r>
              <a:rPr lang="en-US" dirty="0"/>
              <a:t>Growth: microcephalic, growth failure </a:t>
            </a:r>
          </a:p>
          <a:p>
            <a:r>
              <a:rPr lang="en-US" dirty="0"/>
              <a:t>Neonate: withdrawal syndrome – disturbed sleep patterns, hyper–reactivity, high activity level, G.I. problems</a:t>
            </a:r>
          </a:p>
          <a:p>
            <a:r>
              <a:rPr lang="en-US" dirty="0"/>
              <a:t>Infancy: mild gross motor problems, fine motor problems (grasp), developmental delay, language delay, sensory integration and processing issues(can be both sensory seeking and sensory avoidant), prone to sensory overload</a:t>
            </a:r>
          </a:p>
          <a:p>
            <a:endParaRPr lang="en-US" dirty="0"/>
          </a:p>
          <a:p>
            <a:endParaRPr lang="en-US" dirty="0"/>
          </a:p>
        </p:txBody>
      </p:sp>
      <p:sp>
        <p:nvSpPr>
          <p:cNvPr id="4" name="Date Placeholder 3">
            <a:extLst>
              <a:ext uri="{FF2B5EF4-FFF2-40B4-BE49-F238E27FC236}">
                <a16:creationId xmlns:a16="http://schemas.microsoft.com/office/drawing/2014/main" id="{2EB7CD44-AD68-0433-0730-9B2DD0728745}"/>
              </a:ext>
            </a:extLst>
          </p:cNvPr>
          <p:cNvSpPr>
            <a:spLocks noGrp="1"/>
          </p:cNvSpPr>
          <p:nvPr>
            <p:ph type="dt" sz="half" idx="10"/>
          </p:nvPr>
        </p:nvSpPr>
        <p:spPr/>
        <p:txBody>
          <a:bodyPr/>
          <a:lstStyle/>
          <a:p>
            <a:r>
              <a:rPr lang="en-US" dirty="0">
                <a:solidFill>
                  <a:srgbClr val="3D4149">
                    <a:lumMod val="60000"/>
                    <a:lumOff val="40000"/>
                  </a:srgbClr>
                </a:solidFill>
              </a:rPr>
              <a:t>9/30/22</a:t>
            </a:r>
          </a:p>
        </p:txBody>
      </p:sp>
      <p:sp>
        <p:nvSpPr>
          <p:cNvPr id="5" name="Footer Placeholder 4">
            <a:extLst>
              <a:ext uri="{FF2B5EF4-FFF2-40B4-BE49-F238E27FC236}">
                <a16:creationId xmlns:a16="http://schemas.microsoft.com/office/drawing/2014/main" id="{5DAB9262-DCFE-D110-F66C-60B2AEFB426F}"/>
              </a:ext>
            </a:extLst>
          </p:cNvPr>
          <p:cNvSpPr>
            <a:spLocks noGrp="1"/>
          </p:cNvSpPr>
          <p:nvPr>
            <p:ph type="ftr" sz="quarter" idx="11"/>
          </p:nvPr>
        </p:nvSpPr>
        <p:spPr/>
        <p:txBody>
          <a:bodyPr/>
          <a:lstStyle/>
          <a:p>
            <a:r>
              <a:rPr lang="en-US" dirty="0"/>
              <a:t>Sierra Community Medical Foundation</a:t>
            </a:r>
          </a:p>
        </p:txBody>
      </p:sp>
      <p:sp>
        <p:nvSpPr>
          <p:cNvPr id="6" name="Slide Number Placeholder 5">
            <a:extLst>
              <a:ext uri="{FF2B5EF4-FFF2-40B4-BE49-F238E27FC236}">
                <a16:creationId xmlns:a16="http://schemas.microsoft.com/office/drawing/2014/main" id="{DD579231-6CA2-3E4B-0C7A-1C394A2EEED6}"/>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11</a:t>
            </a:fld>
            <a:endParaRPr lang="en-US">
              <a:solidFill>
                <a:srgbClr val="3D4149">
                  <a:lumMod val="60000"/>
                  <a:lumOff val="40000"/>
                </a:srgbClr>
              </a:solidFill>
            </a:endParaRPr>
          </a:p>
        </p:txBody>
      </p:sp>
    </p:spTree>
    <p:extLst>
      <p:ext uri="{BB962C8B-B14F-4D97-AF65-F5344CB8AC3E}">
        <p14:creationId xmlns:p14="http://schemas.microsoft.com/office/powerpoint/2010/main" val="2839685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848B5-770C-E46F-1BFE-5C9AD9572432}"/>
              </a:ext>
            </a:extLst>
          </p:cNvPr>
          <p:cNvSpPr>
            <a:spLocks noGrp="1"/>
          </p:cNvSpPr>
          <p:nvPr>
            <p:ph type="title"/>
          </p:nvPr>
        </p:nvSpPr>
        <p:spPr>
          <a:xfrm>
            <a:off x="2674062" y="220261"/>
            <a:ext cx="8428529" cy="1132235"/>
          </a:xfrm>
        </p:spPr>
        <p:txBody>
          <a:bodyPr>
            <a:normAutofit/>
          </a:bodyPr>
          <a:lstStyle/>
          <a:p>
            <a:r>
              <a:rPr lang="en-US" dirty="0"/>
              <a:t>Effects (continued)</a:t>
            </a:r>
          </a:p>
        </p:txBody>
      </p:sp>
      <p:sp>
        <p:nvSpPr>
          <p:cNvPr id="3" name="Content Placeholder 2">
            <a:extLst>
              <a:ext uri="{FF2B5EF4-FFF2-40B4-BE49-F238E27FC236}">
                <a16:creationId xmlns:a16="http://schemas.microsoft.com/office/drawing/2014/main" id="{E0887662-C740-48A6-A77D-B4F858C52D22}"/>
              </a:ext>
            </a:extLst>
          </p:cNvPr>
          <p:cNvSpPr>
            <a:spLocks noGrp="1"/>
          </p:cNvSpPr>
          <p:nvPr>
            <p:ph idx="1"/>
          </p:nvPr>
        </p:nvSpPr>
        <p:spPr>
          <a:xfrm>
            <a:off x="614067" y="1485900"/>
            <a:ext cx="11206702" cy="4870450"/>
          </a:xfrm>
        </p:spPr>
        <p:txBody>
          <a:bodyPr>
            <a:normAutofit fontScale="92500" lnSpcReduction="10000"/>
          </a:bodyPr>
          <a:lstStyle/>
          <a:p>
            <a:r>
              <a:rPr lang="en-US" dirty="0"/>
              <a:t>Preschool and school age: intellectual deficits, “ADHD”/impulsivity , visual-</a:t>
            </a:r>
            <a:r>
              <a:rPr lang="en-US" dirty="0" err="1"/>
              <a:t>spacial</a:t>
            </a:r>
            <a:r>
              <a:rPr lang="en-US" dirty="0"/>
              <a:t> deficits, gross motor problems - especially cross-hemisphere activities, auditory processing disorder that persists, specific learning difficulties (math), specific memory problems, generally need IEPs with pull out help</a:t>
            </a:r>
          </a:p>
          <a:p>
            <a:r>
              <a:rPr lang="en-US" dirty="0"/>
              <a:t>Overall going forward: extremely mentally and emotionally, immature, aggressive, overly trusting (gullible), easily manipulated, perseverate a lot, severe executive functioning deficits (can’t put together cause-and-effect)</a:t>
            </a:r>
          </a:p>
          <a:p>
            <a:endParaRPr lang="en-US" dirty="0"/>
          </a:p>
        </p:txBody>
      </p:sp>
      <p:sp>
        <p:nvSpPr>
          <p:cNvPr id="4" name="Date Placeholder 3">
            <a:extLst>
              <a:ext uri="{FF2B5EF4-FFF2-40B4-BE49-F238E27FC236}">
                <a16:creationId xmlns:a16="http://schemas.microsoft.com/office/drawing/2014/main" id="{2EB7CD44-AD68-0433-0730-9B2DD0728745}"/>
              </a:ext>
            </a:extLst>
          </p:cNvPr>
          <p:cNvSpPr>
            <a:spLocks noGrp="1"/>
          </p:cNvSpPr>
          <p:nvPr>
            <p:ph type="dt" sz="half" idx="10"/>
          </p:nvPr>
        </p:nvSpPr>
        <p:spPr/>
        <p:txBody>
          <a:bodyPr/>
          <a:lstStyle/>
          <a:p>
            <a:r>
              <a:rPr lang="en-US" dirty="0">
                <a:solidFill>
                  <a:srgbClr val="3D4149">
                    <a:lumMod val="60000"/>
                    <a:lumOff val="40000"/>
                  </a:srgbClr>
                </a:solidFill>
              </a:rPr>
              <a:t>9/30/22</a:t>
            </a:r>
          </a:p>
        </p:txBody>
      </p:sp>
      <p:sp>
        <p:nvSpPr>
          <p:cNvPr id="5" name="Footer Placeholder 4">
            <a:extLst>
              <a:ext uri="{FF2B5EF4-FFF2-40B4-BE49-F238E27FC236}">
                <a16:creationId xmlns:a16="http://schemas.microsoft.com/office/drawing/2014/main" id="{5DAB9262-DCFE-D110-F66C-60B2AEFB426F}"/>
              </a:ext>
            </a:extLst>
          </p:cNvPr>
          <p:cNvSpPr>
            <a:spLocks noGrp="1"/>
          </p:cNvSpPr>
          <p:nvPr>
            <p:ph type="ftr" sz="quarter" idx="11"/>
          </p:nvPr>
        </p:nvSpPr>
        <p:spPr/>
        <p:txBody>
          <a:bodyPr/>
          <a:lstStyle/>
          <a:p>
            <a:r>
              <a:rPr lang="en-US" dirty="0"/>
              <a:t>Sierra Community Medical Foundation</a:t>
            </a:r>
          </a:p>
        </p:txBody>
      </p:sp>
      <p:sp>
        <p:nvSpPr>
          <p:cNvPr id="6" name="Slide Number Placeholder 5">
            <a:extLst>
              <a:ext uri="{FF2B5EF4-FFF2-40B4-BE49-F238E27FC236}">
                <a16:creationId xmlns:a16="http://schemas.microsoft.com/office/drawing/2014/main" id="{DD579231-6CA2-3E4B-0C7A-1C394A2EEED6}"/>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12</a:t>
            </a:fld>
            <a:endParaRPr lang="en-US">
              <a:solidFill>
                <a:srgbClr val="3D4149">
                  <a:lumMod val="60000"/>
                  <a:lumOff val="40000"/>
                </a:srgbClr>
              </a:solidFill>
            </a:endParaRPr>
          </a:p>
        </p:txBody>
      </p:sp>
    </p:spTree>
    <p:extLst>
      <p:ext uri="{BB962C8B-B14F-4D97-AF65-F5344CB8AC3E}">
        <p14:creationId xmlns:p14="http://schemas.microsoft.com/office/powerpoint/2010/main" val="4040430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848B5-770C-E46F-1BFE-5C9AD9572432}"/>
              </a:ext>
            </a:extLst>
          </p:cNvPr>
          <p:cNvSpPr>
            <a:spLocks noGrp="1"/>
          </p:cNvSpPr>
          <p:nvPr>
            <p:ph type="title"/>
          </p:nvPr>
        </p:nvSpPr>
        <p:spPr>
          <a:xfrm>
            <a:off x="2674062" y="220261"/>
            <a:ext cx="8428529" cy="1132235"/>
          </a:xfrm>
        </p:spPr>
        <p:txBody>
          <a:bodyPr>
            <a:normAutofit/>
          </a:bodyPr>
          <a:lstStyle/>
          <a:p>
            <a:r>
              <a:rPr lang="en-US" dirty="0"/>
              <a:t>Effects (continued 2)</a:t>
            </a:r>
          </a:p>
        </p:txBody>
      </p:sp>
      <p:sp>
        <p:nvSpPr>
          <p:cNvPr id="3" name="Content Placeholder 2">
            <a:extLst>
              <a:ext uri="{FF2B5EF4-FFF2-40B4-BE49-F238E27FC236}">
                <a16:creationId xmlns:a16="http://schemas.microsoft.com/office/drawing/2014/main" id="{E0887662-C740-48A6-A77D-B4F858C52D22}"/>
              </a:ext>
            </a:extLst>
          </p:cNvPr>
          <p:cNvSpPr>
            <a:spLocks noGrp="1"/>
          </p:cNvSpPr>
          <p:nvPr>
            <p:ph idx="1"/>
          </p:nvPr>
        </p:nvSpPr>
        <p:spPr>
          <a:xfrm>
            <a:off x="614067" y="1352496"/>
            <a:ext cx="11206702" cy="4824467"/>
          </a:xfrm>
        </p:spPr>
        <p:txBody>
          <a:bodyPr>
            <a:normAutofit fontScale="77500" lnSpcReduction="20000"/>
          </a:bodyPr>
          <a:lstStyle/>
          <a:p>
            <a:r>
              <a:rPr lang="en-US" dirty="0"/>
              <a:t>Adolescence: lots of problems with academic achievement, vocational/occupational skill deficits, early sexual debut, and risky sexual behaviors</a:t>
            </a:r>
          </a:p>
          <a:p>
            <a:r>
              <a:rPr lang="en-US" dirty="0"/>
              <a:t>These issues persist into adulthood: those with significant effects often times cannot hold down a job,  relationship issues, mental illness, cannot manage their own money, often wind up in dependent living, get taken advantage of or do something without thinking and get in trouble with the law, increased risk of alcohol and substance abuse</a:t>
            </a:r>
          </a:p>
          <a:p>
            <a:endParaRPr lang="en-US" dirty="0"/>
          </a:p>
          <a:p>
            <a:r>
              <a:rPr lang="en-US" dirty="0"/>
              <a:t>Al of those are in children taken away at birth. Those left with biologic parents for any length of time have high ACE scores, often severe reactive attachment disorder</a:t>
            </a:r>
          </a:p>
          <a:p>
            <a:endParaRPr lang="en-US" dirty="0"/>
          </a:p>
          <a:p>
            <a:endParaRPr lang="en-US" dirty="0"/>
          </a:p>
        </p:txBody>
      </p:sp>
      <p:sp>
        <p:nvSpPr>
          <p:cNvPr id="4" name="Date Placeholder 3">
            <a:extLst>
              <a:ext uri="{FF2B5EF4-FFF2-40B4-BE49-F238E27FC236}">
                <a16:creationId xmlns:a16="http://schemas.microsoft.com/office/drawing/2014/main" id="{2EB7CD44-AD68-0433-0730-9B2DD0728745}"/>
              </a:ext>
            </a:extLst>
          </p:cNvPr>
          <p:cNvSpPr>
            <a:spLocks noGrp="1"/>
          </p:cNvSpPr>
          <p:nvPr>
            <p:ph type="dt" sz="half" idx="10"/>
          </p:nvPr>
        </p:nvSpPr>
        <p:spPr/>
        <p:txBody>
          <a:bodyPr/>
          <a:lstStyle/>
          <a:p>
            <a:r>
              <a:rPr lang="en-US" dirty="0">
                <a:solidFill>
                  <a:srgbClr val="3D4149">
                    <a:lumMod val="60000"/>
                    <a:lumOff val="40000"/>
                  </a:srgbClr>
                </a:solidFill>
              </a:rPr>
              <a:t>9/30/22</a:t>
            </a:r>
          </a:p>
        </p:txBody>
      </p:sp>
      <p:sp>
        <p:nvSpPr>
          <p:cNvPr id="5" name="Footer Placeholder 4">
            <a:extLst>
              <a:ext uri="{FF2B5EF4-FFF2-40B4-BE49-F238E27FC236}">
                <a16:creationId xmlns:a16="http://schemas.microsoft.com/office/drawing/2014/main" id="{5DAB9262-DCFE-D110-F66C-60B2AEFB426F}"/>
              </a:ext>
            </a:extLst>
          </p:cNvPr>
          <p:cNvSpPr>
            <a:spLocks noGrp="1"/>
          </p:cNvSpPr>
          <p:nvPr>
            <p:ph type="ftr" sz="quarter" idx="11"/>
          </p:nvPr>
        </p:nvSpPr>
        <p:spPr/>
        <p:txBody>
          <a:bodyPr/>
          <a:lstStyle/>
          <a:p>
            <a:r>
              <a:rPr lang="en-US" dirty="0"/>
              <a:t>Sierra Community Medical Foundation</a:t>
            </a:r>
          </a:p>
        </p:txBody>
      </p:sp>
      <p:sp>
        <p:nvSpPr>
          <p:cNvPr id="6" name="Slide Number Placeholder 5">
            <a:extLst>
              <a:ext uri="{FF2B5EF4-FFF2-40B4-BE49-F238E27FC236}">
                <a16:creationId xmlns:a16="http://schemas.microsoft.com/office/drawing/2014/main" id="{DD579231-6CA2-3E4B-0C7A-1C394A2EEED6}"/>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13</a:t>
            </a:fld>
            <a:endParaRPr lang="en-US">
              <a:solidFill>
                <a:srgbClr val="3D4149">
                  <a:lumMod val="60000"/>
                  <a:lumOff val="40000"/>
                </a:srgbClr>
              </a:solidFill>
            </a:endParaRPr>
          </a:p>
        </p:txBody>
      </p:sp>
    </p:spTree>
    <p:extLst>
      <p:ext uri="{BB962C8B-B14F-4D97-AF65-F5344CB8AC3E}">
        <p14:creationId xmlns:p14="http://schemas.microsoft.com/office/powerpoint/2010/main" val="3178731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714F9A-57FC-47D3-A196-531173ED61B7}"/>
              </a:ext>
            </a:extLst>
          </p:cNvPr>
          <p:cNvSpPr>
            <a:spLocks noGrp="1"/>
          </p:cNvSpPr>
          <p:nvPr>
            <p:ph type="title"/>
          </p:nvPr>
        </p:nvSpPr>
        <p:spPr>
          <a:xfrm>
            <a:off x="664377" y="3642236"/>
            <a:ext cx="10515600" cy="1380497"/>
          </a:xfrm>
        </p:spPr>
        <p:txBody>
          <a:bodyPr/>
          <a:lstStyle/>
          <a:p>
            <a:r>
              <a:rPr lang="en-US" dirty="0"/>
              <a:t>What can we do to help?</a:t>
            </a:r>
          </a:p>
        </p:txBody>
      </p:sp>
      <p:sp>
        <p:nvSpPr>
          <p:cNvPr id="16" name="Date Placeholder 15">
            <a:extLst>
              <a:ext uri="{FF2B5EF4-FFF2-40B4-BE49-F238E27FC236}">
                <a16:creationId xmlns:a16="http://schemas.microsoft.com/office/drawing/2014/main" id="{4C66CD44-9C52-4CFB-8975-3B034BC5D7AC}"/>
              </a:ext>
            </a:extLst>
          </p:cNvPr>
          <p:cNvSpPr>
            <a:spLocks noGrp="1"/>
          </p:cNvSpPr>
          <p:nvPr>
            <p:ph type="dt" sz="half" idx="10"/>
          </p:nvPr>
        </p:nvSpPr>
        <p:spPr/>
        <p:txBody>
          <a:bodyPr/>
          <a:lstStyle/>
          <a:p>
            <a:r>
              <a:rPr lang="en-US" dirty="0">
                <a:solidFill>
                  <a:srgbClr val="3D4149">
                    <a:lumMod val="60000"/>
                    <a:lumOff val="40000"/>
                  </a:srgbClr>
                </a:solidFill>
              </a:rPr>
              <a:t>9/30/22</a:t>
            </a:r>
          </a:p>
        </p:txBody>
      </p:sp>
      <p:sp>
        <p:nvSpPr>
          <p:cNvPr id="17" name="Footer Placeholder 16">
            <a:extLst>
              <a:ext uri="{FF2B5EF4-FFF2-40B4-BE49-F238E27FC236}">
                <a16:creationId xmlns:a16="http://schemas.microsoft.com/office/drawing/2014/main" id="{67294BB8-BC44-4C40-92EC-EEECFE98308E}"/>
              </a:ext>
            </a:extLst>
          </p:cNvPr>
          <p:cNvSpPr>
            <a:spLocks noGrp="1"/>
          </p:cNvSpPr>
          <p:nvPr>
            <p:ph type="ftr" sz="quarter" idx="11"/>
          </p:nvPr>
        </p:nvSpPr>
        <p:spPr/>
        <p:txBody>
          <a:bodyPr/>
          <a:lstStyle/>
          <a:p>
            <a:r>
              <a:rPr lang="en-US" dirty="0">
                <a:solidFill>
                  <a:srgbClr val="3D4149">
                    <a:lumMod val="60000"/>
                    <a:lumOff val="40000"/>
                  </a:srgbClr>
                </a:solidFill>
              </a:rPr>
              <a:t>Sierra Community Medical Foundation</a:t>
            </a:r>
          </a:p>
        </p:txBody>
      </p:sp>
      <p:sp>
        <p:nvSpPr>
          <p:cNvPr id="18" name="Slide Number Placeholder 17">
            <a:extLst>
              <a:ext uri="{FF2B5EF4-FFF2-40B4-BE49-F238E27FC236}">
                <a16:creationId xmlns:a16="http://schemas.microsoft.com/office/drawing/2014/main" id="{3CE9D0F3-9133-42C7-9A2F-EE6DD2CB4D45}"/>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14</a:t>
            </a:fld>
            <a:endParaRPr lang="en-US">
              <a:solidFill>
                <a:srgbClr val="3D4149">
                  <a:lumMod val="60000"/>
                  <a:lumOff val="40000"/>
                </a:srgbClr>
              </a:solidFill>
            </a:endParaRPr>
          </a:p>
        </p:txBody>
      </p:sp>
      <p:pic>
        <p:nvPicPr>
          <p:cNvPr id="2" name="Picture Placeholder 1"/>
          <p:cNvPicPr>
            <a:picLocks noGrp="1" noChangeAspect="1"/>
          </p:cNvPicPr>
          <p:nvPr>
            <p:ph type="pic" sz="quarter" idx="13"/>
          </p:nvPr>
        </p:nvPicPr>
        <p:blipFill>
          <a:blip r:embed="rId3"/>
          <a:srcRect/>
          <a:stretch/>
        </p:blipFill>
        <p:spPr>
          <a:xfrm>
            <a:off x="9021918" y="-42289"/>
            <a:ext cx="3170082" cy="3684526"/>
          </a:xfrm>
        </p:spPr>
      </p:pic>
    </p:spTree>
    <p:extLst>
      <p:ext uri="{BB962C8B-B14F-4D97-AF65-F5344CB8AC3E}">
        <p14:creationId xmlns:p14="http://schemas.microsoft.com/office/powerpoint/2010/main" val="611699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848B5-770C-E46F-1BFE-5C9AD9572432}"/>
              </a:ext>
            </a:extLst>
          </p:cNvPr>
          <p:cNvSpPr>
            <a:spLocks noGrp="1"/>
          </p:cNvSpPr>
          <p:nvPr>
            <p:ph type="title"/>
          </p:nvPr>
        </p:nvSpPr>
        <p:spPr>
          <a:xfrm>
            <a:off x="2674062" y="220261"/>
            <a:ext cx="8428529" cy="1132235"/>
          </a:xfrm>
        </p:spPr>
        <p:txBody>
          <a:bodyPr>
            <a:normAutofit/>
          </a:bodyPr>
          <a:lstStyle/>
          <a:p>
            <a:r>
              <a:rPr lang="en-US" dirty="0"/>
              <a:t>Accommodate them!</a:t>
            </a:r>
          </a:p>
        </p:txBody>
      </p:sp>
      <p:sp>
        <p:nvSpPr>
          <p:cNvPr id="3" name="Content Placeholder 2">
            <a:extLst>
              <a:ext uri="{FF2B5EF4-FFF2-40B4-BE49-F238E27FC236}">
                <a16:creationId xmlns:a16="http://schemas.microsoft.com/office/drawing/2014/main" id="{E0887662-C740-48A6-A77D-B4F858C52D22}"/>
              </a:ext>
            </a:extLst>
          </p:cNvPr>
          <p:cNvSpPr>
            <a:spLocks noGrp="1"/>
          </p:cNvSpPr>
          <p:nvPr>
            <p:ph idx="1"/>
          </p:nvPr>
        </p:nvSpPr>
        <p:spPr>
          <a:xfrm>
            <a:off x="709478" y="1352496"/>
            <a:ext cx="10644322" cy="4824467"/>
          </a:xfrm>
        </p:spPr>
        <p:txBody>
          <a:bodyPr>
            <a:normAutofit/>
          </a:bodyPr>
          <a:lstStyle/>
          <a:p>
            <a:r>
              <a:rPr lang="en-US" dirty="0"/>
              <a:t>Of course, continue to work on preventing ACEs - that will reduce the number of these children going forward</a:t>
            </a:r>
          </a:p>
          <a:p>
            <a:r>
              <a:rPr lang="en-US" dirty="0"/>
              <a:t>Never forget that these children have brain damage – stop pathologizing their behaviors at home and at school</a:t>
            </a:r>
          </a:p>
          <a:p>
            <a:r>
              <a:rPr lang="en-US" i="1" dirty="0"/>
              <a:t>Trying differently rather than harder, </a:t>
            </a:r>
            <a:r>
              <a:rPr lang="en-US" dirty="0"/>
              <a:t>Diane </a:t>
            </a:r>
            <a:r>
              <a:rPr lang="en-US" dirty="0" err="1"/>
              <a:t>Malbin</a:t>
            </a:r>
            <a:endParaRPr lang="en-US" i="1" dirty="0"/>
          </a:p>
        </p:txBody>
      </p:sp>
      <p:sp>
        <p:nvSpPr>
          <p:cNvPr id="4" name="Date Placeholder 3">
            <a:extLst>
              <a:ext uri="{FF2B5EF4-FFF2-40B4-BE49-F238E27FC236}">
                <a16:creationId xmlns:a16="http://schemas.microsoft.com/office/drawing/2014/main" id="{2EB7CD44-AD68-0433-0730-9B2DD0728745}"/>
              </a:ext>
            </a:extLst>
          </p:cNvPr>
          <p:cNvSpPr>
            <a:spLocks noGrp="1"/>
          </p:cNvSpPr>
          <p:nvPr>
            <p:ph type="dt" sz="half" idx="10"/>
          </p:nvPr>
        </p:nvSpPr>
        <p:spPr/>
        <p:txBody>
          <a:bodyPr/>
          <a:lstStyle/>
          <a:p>
            <a:r>
              <a:rPr lang="en-US" dirty="0">
                <a:solidFill>
                  <a:srgbClr val="3D4149">
                    <a:lumMod val="60000"/>
                    <a:lumOff val="40000"/>
                  </a:srgbClr>
                </a:solidFill>
              </a:rPr>
              <a:t>9/30/22</a:t>
            </a:r>
          </a:p>
        </p:txBody>
      </p:sp>
      <p:sp>
        <p:nvSpPr>
          <p:cNvPr id="5" name="Footer Placeholder 4">
            <a:extLst>
              <a:ext uri="{FF2B5EF4-FFF2-40B4-BE49-F238E27FC236}">
                <a16:creationId xmlns:a16="http://schemas.microsoft.com/office/drawing/2014/main" id="{5DAB9262-DCFE-D110-F66C-60B2AEFB426F}"/>
              </a:ext>
            </a:extLst>
          </p:cNvPr>
          <p:cNvSpPr>
            <a:spLocks noGrp="1"/>
          </p:cNvSpPr>
          <p:nvPr>
            <p:ph type="ftr" sz="quarter" idx="11"/>
          </p:nvPr>
        </p:nvSpPr>
        <p:spPr/>
        <p:txBody>
          <a:bodyPr/>
          <a:lstStyle/>
          <a:p>
            <a:r>
              <a:rPr lang="en-US" dirty="0"/>
              <a:t>Sierra Community Medical Foundation</a:t>
            </a:r>
          </a:p>
        </p:txBody>
      </p:sp>
      <p:sp>
        <p:nvSpPr>
          <p:cNvPr id="6" name="Slide Number Placeholder 5">
            <a:extLst>
              <a:ext uri="{FF2B5EF4-FFF2-40B4-BE49-F238E27FC236}">
                <a16:creationId xmlns:a16="http://schemas.microsoft.com/office/drawing/2014/main" id="{DD579231-6CA2-3E4B-0C7A-1C394A2EEED6}"/>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15</a:t>
            </a:fld>
            <a:endParaRPr lang="en-US">
              <a:solidFill>
                <a:srgbClr val="3D4149">
                  <a:lumMod val="60000"/>
                  <a:lumOff val="40000"/>
                </a:srgbClr>
              </a:solidFill>
            </a:endParaRPr>
          </a:p>
        </p:txBody>
      </p:sp>
    </p:spTree>
    <p:extLst>
      <p:ext uri="{BB962C8B-B14F-4D97-AF65-F5344CB8AC3E}">
        <p14:creationId xmlns:p14="http://schemas.microsoft.com/office/powerpoint/2010/main" val="3197816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848B5-770C-E46F-1BFE-5C9AD9572432}"/>
              </a:ext>
            </a:extLst>
          </p:cNvPr>
          <p:cNvSpPr>
            <a:spLocks noGrp="1"/>
          </p:cNvSpPr>
          <p:nvPr>
            <p:ph type="title"/>
          </p:nvPr>
        </p:nvSpPr>
        <p:spPr>
          <a:xfrm>
            <a:off x="2674062" y="220261"/>
            <a:ext cx="8428529" cy="1132235"/>
          </a:xfrm>
        </p:spPr>
        <p:txBody>
          <a:bodyPr>
            <a:normAutofit/>
          </a:bodyPr>
          <a:lstStyle/>
          <a:p>
            <a:r>
              <a:rPr lang="en-US" dirty="0"/>
              <a:t>Accommodation (2)</a:t>
            </a:r>
          </a:p>
        </p:txBody>
      </p:sp>
      <p:sp>
        <p:nvSpPr>
          <p:cNvPr id="3" name="Content Placeholder 2">
            <a:extLst>
              <a:ext uri="{FF2B5EF4-FFF2-40B4-BE49-F238E27FC236}">
                <a16:creationId xmlns:a16="http://schemas.microsoft.com/office/drawing/2014/main" id="{E0887662-C740-48A6-A77D-B4F858C52D22}"/>
              </a:ext>
            </a:extLst>
          </p:cNvPr>
          <p:cNvSpPr>
            <a:spLocks noGrp="1"/>
          </p:cNvSpPr>
          <p:nvPr>
            <p:ph idx="1"/>
          </p:nvPr>
        </p:nvSpPr>
        <p:spPr>
          <a:xfrm>
            <a:off x="0" y="1714445"/>
            <a:ext cx="7598475" cy="4824467"/>
          </a:xfrm>
        </p:spPr>
        <p:txBody>
          <a:bodyPr>
            <a:normAutofit/>
          </a:bodyPr>
          <a:lstStyle/>
          <a:p>
            <a:r>
              <a:rPr lang="en-US" dirty="0"/>
              <a:t>Mathematics Interactive Learning Environment (MILE) study</a:t>
            </a:r>
          </a:p>
          <a:p>
            <a:pPr lvl="1"/>
            <a:r>
              <a:rPr lang="en-US" dirty="0"/>
              <a:t>Graph paper</a:t>
            </a:r>
          </a:p>
          <a:p>
            <a:pPr lvl="1"/>
            <a:r>
              <a:rPr lang="en-US" dirty="0"/>
              <a:t>Vertical number line for addition, subtraction</a:t>
            </a:r>
          </a:p>
          <a:p>
            <a:pPr lvl="1"/>
            <a:r>
              <a:rPr lang="en-US" dirty="0"/>
              <a:t>Focus on relevant math: money, restaurant, grocery store and cooking, etc.</a:t>
            </a:r>
          </a:p>
          <a:p>
            <a:pPr lvl="2"/>
            <a:endParaRPr lang="en-US" dirty="0"/>
          </a:p>
        </p:txBody>
      </p:sp>
      <p:sp>
        <p:nvSpPr>
          <p:cNvPr id="4" name="Date Placeholder 3">
            <a:extLst>
              <a:ext uri="{FF2B5EF4-FFF2-40B4-BE49-F238E27FC236}">
                <a16:creationId xmlns:a16="http://schemas.microsoft.com/office/drawing/2014/main" id="{2EB7CD44-AD68-0433-0730-9B2DD0728745}"/>
              </a:ext>
            </a:extLst>
          </p:cNvPr>
          <p:cNvSpPr>
            <a:spLocks noGrp="1"/>
          </p:cNvSpPr>
          <p:nvPr>
            <p:ph type="dt" sz="half" idx="10"/>
          </p:nvPr>
        </p:nvSpPr>
        <p:spPr/>
        <p:txBody>
          <a:bodyPr/>
          <a:lstStyle/>
          <a:p>
            <a:r>
              <a:rPr lang="en-US" dirty="0">
                <a:solidFill>
                  <a:srgbClr val="3D4149">
                    <a:lumMod val="60000"/>
                    <a:lumOff val="40000"/>
                  </a:srgbClr>
                </a:solidFill>
              </a:rPr>
              <a:t>9/30/22</a:t>
            </a:r>
          </a:p>
        </p:txBody>
      </p:sp>
      <p:sp>
        <p:nvSpPr>
          <p:cNvPr id="5" name="Footer Placeholder 4">
            <a:extLst>
              <a:ext uri="{FF2B5EF4-FFF2-40B4-BE49-F238E27FC236}">
                <a16:creationId xmlns:a16="http://schemas.microsoft.com/office/drawing/2014/main" id="{5DAB9262-DCFE-D110-F66C-60B2AEFB426F}"/>
              </a:ext>
            </a:extLst>
          </p:cNvPr>
          <p:cNvSpPr>
            <a:spLocks noGrp="1"/>
          </p:cNvSpPr>
          <p:nvPr>
            <p:ph type="ftr" sz="quarter" idx="11"/>
          </p:nvPr>
        </p:nvSpPr>
        <p:spPr/>
        <p:txBody>
          <a:bodyPr/>
          <a:lstStyle/>
          <a:p>
            <a:r>
              <a:rPr lang="en-US" dirty="0"/>
              <a:t>Sierra Community Medical Foundation</a:t>
            </a:r>
          </a:p>
        </p:txBody>
      </p:sp>
      <p:sp>
        <p:nvSpPr>
          <p:cNvPr id="6" name="Slide Number Placeholder 5">
            <a:extLst>
              <a:ext uri="{FF2B5EF4-FFF2-40B4-BE49-F238E27FC236}">
                <a16:creationId xmlns:a16="http://schemas.microsoft.com/office/drawing/2014/main" id="{DD579231-6CA2-3E4B-0C7A-1C394A2EEED6}"/>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16</a:t>
            </a:fld>
            <a:endParaRPr lang="en-US">
              <a:solidFill>
                <a:srgbClr val="3D4149">
                  <a:lumMod val="60000"/>
                  <a:lumOff val="40000"/>
                </a:srgbClr>
              </a:solidFill>
            </a:endParaRPr>
          </a:p>
        </p:txBody>
      </p:sp>
      <p:pic>
        <p:nvPicPr>
          <p:cNvPr id="7" name="Picture 7">
            <a:extLst>
              <a:ext uri="{FF2B5EF4-FFF2-40B4-BE49-F238E27FC236}">
                <a16:creationId xmlns:a16="http://schemas.microsoft.com/office/drawing/2014/main" id="{61044FB1-5C16-948F-3077-449A0274E7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0220" y="587204"/>
            <a:ext cx="1449638" cy="5769146"/>
          </a:xfrm>
          <a:prstGeom prst="rect">
            <a:avLst/>
          </a:prstGeom>
        </p:spPr>
      </p:pic>
    </p:spTree>
    <p:extLst>
      <p:ext uri="{BB962C8B-B14F-4D97-AF65-F5344CB8AC3E}">
        <p14:creationId xmlns:p14="http://schemas.microsoft.com/office/powerpoint/2010/main" val="2338637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848B5-770C-E46F-1BFE-5C9AD9572432}"/>
              </a:ext>
            </a:extLst>
          </p:cNvPr>
          <p:cNvSpPr>
            <a:spLocks noGrp="1"/>
          </p:cNvSpPr>
          <p:nvPr>
            <p:ph type="title"/>
          </p:nvPr>
        </p:nvSpPr>
        <p:spPr>
          <a:xfrm>
            <a:off x="2674062" y="220261"/>
            <a:ext cx="8428529" cy="1132235"/>
          </a:xfrm>
        </p:spPr>
        <p:txBody>
          <a:bodyPr>
            <a:normAutofit/>
          </a:bodyPr>
          <a:lstStyle/>
          <a:p>
            <a:r>
              <a:rPr lang="en-US" dirty="0"/>
              <a:t>What else works?</a:t>
            </a:r>
          </a:p>
        </p:txBody>
      </p:sp>
      <p:sp>
        <p:nvSpPr>
          <p:cNvPr id="3" name="Content Placeholder 2">
            <a:extLst>
              <a:ext uri="{FF2B5EF4-FFF2-40B4-BE49-F238E27FC236}">
                <a16:creationId xmlns:a16="http://schemas.microsoft.com/office/drawing/2014/main" id="{E0887662-C740-48A6-A77D-B4F858C52D22}"/>
              </a:ext>
            </a:extLst>
          </p:cNvPr>
          <p:cNvSpPr>
            <a:spLocks noGrp="1"/>
          </p:cNvSpPr>
          <p:nvPr>
            <p:ph idx="1"/>
          </p:nvPr>
        </p:nvSpPr>
        <p:spPr>
          <a:xfrm>
            <a:off x="614067" y="1352496"/>
            <a:ext cx="11206702" cy="4824467"/>
          </a:xfrm>
        </p:spPr>
        <p:txBody>
          <a:bodyPr>
            <a:normAutofit fontScale="92500" lnSpcReduction="20000"/>
          </a:bodyPr>
          <a:lstStyle/>
          <a:p>
            <a:r>
              <a:rPr lang="en-US" i="1" dirty="0"/>
              <a:t> </a:t>
            </a:r>
            <a:r>
              <a:rPr lang="en-US" dirty="0"/>
              <a:t>Educate  parents and teachers about FASD</a:t>
            </a:r>
          </a:p>
          <a:p>
            <a:r>
              <a:rPr lang="en-US" dirty="0"/>
              <a:t>Parent support groups</a:t>
            </a:r>
          </a:p>
          <a:p>
            <a:r>
              <a:rPr lang="en-US" dirty="0"/>
              <a:t>UCLA “Brain Buddies” - friendship training</a:t>
            </a:r>
          </a:p>
          <a:p>
            <a:r>
              <a:rPr lang="en-US" dirty="0" err="1"/>
              <a:t>ALERTprogram.com</a:t>
            </a:r>
            <a:r>
              <a:rPr lang="en-US" dirty="0"/>
              <a:t> – teach does how it feels to be in a quiet/alert state, and how to get back into it if not</a:t>
            </a:r>
          </a:p>
          <a:p>
            <a:r>
              <a:rPr lang="en-US" dirty="0"/>
              <a:t>Prevention – interventions to pregnant women by OB or PCP, WIC nutritionists, etc</a:t>
            </a:r>
          </a:p>
          <a:p>
            <a:r>
              <a:rPr lang="en-US" dirty="0"/>
              <a:t>Better yet – include in all birth control counseling (Project CHOICES)</a:t>
            </a:r>
          </a:p>
        </p:txBody>
      </p:sp>
      <p:sp>
        <p:nvSpPr>
          <p:cNvPr id="4" name="Date Placeholder 3">
            <a:extLst>
              <a:ext uri="{FF2B5EF4-FFF2-40B4-BE49-F238E27FC236}">
                <a16:creationId xmlns:a16="http://schemas.microsoft.com/office/drawing/2014/main" id="{2EB7CD44-AD68-0433-0730-9B2DD0728745}"/>
              </a:ext>
            </a:extLst>
          </p:cNvPr>
          <p:cNvSpPr>
            <a:spLocks noGrp="1"/>
          </p:cNvSpPr>
          <p:nvPr>
            <p:ph type="dt" sz="half" idx="10"/>
          </p:nvPr>
        </p:nvSpPr>
        <p:spPr/>
        <p:txBody>
          <a:bodyPr/>
          <a:lstStyle/>
          <a:p>
            <a:r>
              <a:rPr lang="en-US" dirty="0">
                <a:solidFill>
                  <a:srgbClr val="3D4149">
                    <a:lumMod val="60000"/>
                    <a:lumOff val="40000"/>
                  </a:srgbClr>
                </a:solidFill>
              </a:rPr>
              <a:t>9/30/22</a:t>
            </a:r>
          </a:p>
        </p:txBody>
      </p:sp>
      <p:sp>
        <p:nvSpPr>
          <p:cNvPr id="5" name="Footer Placeholder 4">
            <a:extLst>
              <a:ext uri="{FF2B5EF4-FFF2-40B4-BE49-F238E27FC236}">
                <a16:creationId xmlns:a16="http://schemas.microsoft.com/office/drawing/2014/main" id="{5DAB9262-DCFE-D110-F66C-60B2AEFB426F}"/>
              </a:ext>
            </a:extLst>
          </p:cNvPr>
          <p:cNvSpPr>
            <a:spLocks noGrp="1"/>
          </p:cNvSpPr>
          <p:nvPr>
            <p:ph type="ftr" sz="quarter" idx="11"/>
          </p:nvPr>
        </p:nvSpPr>
        <p:spPr/>
        <p:txBody>
          <a:bodyPr/>
          <a:lstStyle/>
          <a:p>
            <a:r>
              <a:rPr lang="en-US" dirty="0"/>
              <a:t>Sierra Community Medical Foundation</a:t>
            </a:r>
          </a:p>
        </p:txBody>
      </p:sp>
      <p:sp>
        <p:nvSpPr>
          <p:cNvPr id="6" name="Slide Number Placeholder 5">
            <a:extLst>
              <a:ext uri="{FF2B5EF4-FFF2-40B4-BE49-F238E27FC236}">
                <a16:creationId xmlns:a16="http://schemas.microsoft.com/office/drawing/2014/main" id="{DD579231-6CA2-3E4B-0C7A-1C394A2EEED6}"/>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17</a:t>
            </a:fld>
            <a:endParaRPr lang="en-US">
              <a:solidFill>
                <a:srgbClr val="3D4149">
                  <a:lumMod val="60000"/>
                  <a:lumOff val="40000"/>
                </a:srgbClr>
              </a:solidFill>
            </a:endParaRPr>
          </a:p>
        </p:txBody>
      </p:sp>
    </p:spTree>
    <p:extLst>
      <p:ext uri="{BB962C8B-B14F-4D97-AF65-F5344CB8AC3E}">
        <p14:creationId xmlns:p14="http://schemas.microsoft.com/office/powerpoint/2010/main" val="2563230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848B5-770C-E46F-1BFE-5C9AD9572432}"/>
              </a:ext>
            </a:extLst>
          </p:cNvPr>
          <p:cNvSpPr>
            <a:spLocks noGrp="1"/>
          </p:cNvSpPr>
          <p:nvPr>
            <p:ph type="title"/>
          </p:nvPr>
        </p:nvSpPr>
        <p:spPr>
          <a:xfrm>
            <a:off x="2674062" y="220261"/>
            <a:ext cx="8428529" cy="1132235"/>
          </a:xfrm>
        </p:spPr>
        <p:txBody>
          <a:bodyPr>
            <a:normAutofit/>
          </a:bodyPr>
          <a:lstStyle/>
          <a:p>
            <a:r>
              <a:rPr lang="en-US" dirty="0"/>
              <a:t>Meds are a last result</a:t>
            </a:r>
          </a:p>
        </p:txBody>
      </p:sp>
      <p:sp>
        <p:nvSpPr>
          <p:cNvPr id="3" name="Content Placeholder 2">
            <a:extLst>
              <a:ext uri="{FF2B5EF4-FFF2-40B4-BE49-F238E27FC236}">
                <a16:creationId xmlns:a16="http://schemas.microsoft.com/office/drawing/2014/main" id="{E0887662-C740-48A6-A77D-B4F858C52D22}"/>
              </a:ext>
            </a:extLst>
          </p:cNvPr>
          <p:cNvSpPr>
            <a:spLocks noGrp="1"/>
          </p:cNvSpPr>
          <p:nvPr>
            <p:ph idx="1"/>
          </p:nvPr>
        </p:nvSpPr>
        <p:spPr>
          <a:xfrm>
            <a:off x="614067" y="1352496"/>
            <a:ext cx="11206702" cy="4824467"/>
          </a:xfrm>
        </p:spPr>
        <p:txBody>
          <a:bodyPr>
            <a:normAutofit lnSpcReduction="10000"/>
          </a:bodyPr>
          <a:lstStyle/>
          <a:p>
            <a:r>
              <a:rPr lang="en-US" dirty="0"/>
              <a:t>Can try therapy, but often the children can’t really benefit from it because of the brain damage.</a:t>
            </a:r>
          </a:p>
          <a:p>
            <a:r>
              <a:rPr lang="en-US" dirty="0"/>
              <a:t>We need to learn to not add meds until we are sure that the underlying roots of the condition are fixed as well as they can be</a:t>
            </a:r>
          </a:p>
          <a:p>
            <a:r>
              <a:rPr lang="en-US" dirty="0"/>
              <a:t>Depression and anxiety – SSRI’s or SSNRI’s.  Anger, aggression, tantrums – medium potency antipsychotics . Mood dysregulation – can try valproate or carbamazepine prior to atypical antipsychotic.</a:t>
            </a:r>
          </a:p>
        </p:txBody>
      </p:sp>
      <p:sp>
        <p:nvSpPr>
          <p:cNvPr id="4" name="Date Placeholder 3">
            <a:extLst>
              <a:ext uri="{FF2B5EF4-FFF2-40B4-BE49-F238E27FC236}">
                <a16:creationId xmlns:a16="http://schemas.microsoft.com/office/drawing/2014/main" id="{2EB7CD44-AD68-0433-0730-9B2DD0728745}"/>
              </a:ext>
            </a:extLst>
          </p:cNvPr>
          <p:cNvSpPr>
            <a:spLocks noGrp="1"/>
          </p:cNvSpPr>
          <p:nvPr>
            <p:ph type="dt" sz="half" idx="10"/>
          </p:nvPr>
        </p:nvSpPr>
        <p:spPr/>
        <p:txBody>
          <a:bodyPr/>
          <a:lstStyle/>
          <a:p>
            <a:r>
              <a:rPr lang="en-US" dirty="0">
                <a:solidFill>
                  <a:srgbClr val="3D4149">
                    <a:lumMod val="60000"/>
                    <a:lumOff val="40000"/>
                  </a:srgbClr>
                </a:solidFill>
              </a:rPr>
              <a:t>9/30/22</a:t>
            </a:r>
          </a:p>
        </p:txBody>
      </p:sp>
      <p:sp>
        <p:nvSpPr>
          <p:cNvPr id="5" name="Footer Placeholder 4">
            <a:extLst>
              <a:ext uri="{FF2B5EF4-FFF2-40B4-BE49-F238E27FC236}">
                <a16:creationId xmlns:a16="http://schemas.microsoft.com/office/drawing/2014/main" id="{5DAB9262-DCFE-D110-F66C-60B2AEFB426F}"/>
              </a:ext>
            </a:extLst>
          </p:cNvPr>
          <p:cNvSpPr>
            <a:spLocks noGrp="1"/>
          </p:cNvSpPr>
          <p:nvPr>
            <p:ph type="ftr" sz="quarter" idx="11"/>
          </p:nvPr>
        </p:nvSpPr>
        <p:spPr/>
        <p:txBody>
          <a:bodyPr/>
          <a:lstStyle/>
          <a:p>
            <a:r>
              <a:rPr lang="en-US" dirty="0"/>
              <a:t>Sierra Community Medical Foundation</a:t>
            </a:r>
          </a:p>
        </p:txBody>
      </p:sp>
      <p:sp>
        <p:nvSpPr>
          <p:cNvPr id="6" name="Slide Number Placeholder 5">
            <a:extLst>
              <a:ext uri="{FF2B5EF4-FFF2-40B4-BE49-F238E27FC236}">
                <a16:creationId xmlns:a16="http://schemas.microsoft.com/office/drawing/2014/main" id="{DD579231-6CA2-3E4B-0C7A-1C394A2EEED6}"/>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18</a:t>
            </a:fld>
            <a:endParaRPr lang="en-US">
              <a:solidFill>
                <a:srgbClr val="3D4149">
                  <a:lumMod val="60000"/>
                  <a:lumOff val="40000"/>
                </a:srgbClr>
              </a:solidFill>
            </a:endParaRPr>
          </a:p>
        </p:txBody>
      </p:sp>
    </p:spTree>
    <p:extLst>
      <p:ext uri="{BB962C8B-B14F-4D97-AF65-F5344CB8AC3E}">
        <p14:creationId xmlns:p14="http://schemas.microsoft.com/office/powerpoint/2010/main" val="3810564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848B5-770C-E46F-1BFE-5C9AD9572432}"/>
              </a:ext>
            </a:extLst>
          </p:cNvPr>
          <p:cNvSpPr>
            <a:spLocks noGrp="1"/>
          </p:cNvSpPr>
          <p:nvPr>
            <p:ph type="title"/>
          </p:nvPr>
        </p:nvSpPr>
        <p:spPr>
          <a:xfrm>
            <a:off x="2674062" y="220261"/>
            <a:ext cx="8428529" cy="1132235"/>
          </a:xfrm>
        </p:spPr>
        <p:txBody>
          <a:bodyPr>
            <a:normAutofit/>
          </a:bodyPr>
          <a:lstStyle/>
          <a:p>
            <a:r>
              <a:rPr lang="en-US" dirty="0"/>
              <a:t>Other prenatal exposures</a:t>
            </a:r>
          </a:p>
        </p:txBody>
      </p:sp>
      <p:sp>
        <p:nvSpPr>
          <p:cNvPr id="3" name="Content Placeholder 2">
            <a:extLst>
              <a:ext uri="{FF2B5EF4-FFF2-40B4-BE49-F238E27FC236}">
                <a16:creationId xmlns:a16="http://schemas.microsoft.com/office/drawing/2014/main" id="{E0887662-C740-48A6-A77D-B4F858C52D22}"/>
              </a:ext>
            </a:extLst>
          </p:cNvPr>
          <p:cNvSpPr>
            <a:spLocks noGrp="1"/>
          </p:cNvSpPr>
          <p:nvPr>
            <p:ph idx="1"/>
          </p:nvPr>
        </p:nvSpPr>
        <p:spPr>
          <a:xfrm>
            <a:off x="614067" y="1352496"/>
            <a:ext cx="11206702" cy="4824467"/>
          </a:xfrm>
        </p:spPr>
        <p:txBody>
          <a:bodyPr>
            <a:normAutofit fontScale="92500"/>
          </a:bodyPr>
          <a:lstStyle/>
          <a:p>
            <a:r>
              <a:rPr lang="en-US" dirty="0"/>
              <a:t>Cannabis: the ABCD study (which looked at childhood outcomes in those with prenatal marijuana exposure)</a:t>
            </a:r>
          </a:p>
          <a:p>
            <a:pPr lvl="1"/>
            <a:r>
              <a:rPr lang="en-US" dirty="0"/>
              <a:t>In women who stopped when they found out they were pregnant:</a:t>
            </a:r>
          </a:p>
          <a:p>
            <a:pPr lvl="2"/>
            <a:r>
              <a:rPr lang="en-US" b="0" i="0" u="none" strike="noStrike" dirty="0">
                <a:solidFill>
                  <a:srgbClr val="212121"/>
                </a:solidFill>
                <a:effectLst/>
                <a:latin typeface="BlinkMacSystemFont"/>
              </a:rPr>
              <a:t>PLEs and internalizing, externalizing, attention, thought and, social problems</a:t>
            </a:r>
          </a:p>
          <a:p>
            <a:pPr lvl="2"/>
            <a:r>
              <a:rPr lang="en-US" b="0" i="0" u="none" strike="noStrike" dirty="0">
                <a:solidFill>
                  <a:srgbClr val="212121"/>
                </a:solidFill>
                <a:effectLst/>
                <a:latin typeface="BlinkMacSystemFont"/>
              </a:rPr>
              <a:t>sleep problems and body mass index, as well as lower cognition and gray matter volume </a:t>
            </a:r>
          </a:p>
          <a:p>
            <a:pPr lvl="1"/>
            <a:r>
              <a:rPr lang="en-US" dirty="0">
                <a:solidFill>
                  <a:srgbClr val="212121"/>
                </a:solidFill>
                <a:latin typeface="BlinkMacSystemFont"/>
              </a:rPr>
              <a:t>Only in women who drank throughout pregnancy: </a:t>
            </a:r>
          </a:p>
          <a:p>
            <a:pPr lvl="2"/>
            <a:r>
              <a:rPr lang="en-US" b="0" i="0" u="none" strike="noStrike" dirty="0">
                <a:solidFill>
                  <a:srgbClr val="212121"/>
                </a:solidFill>
                <a:effectLst/>
                <a:latin typeface="BlinkMacSystemFont"/>
              </a:rPr>
              <a:t> lower birth weight and total intracranial and white matter volumes</a:t>
            </a:r>
            <a:endParaRPr lang="en-US" dirty="0"/>
          </a:p>
        </p:txBody>
      </p:sp>
      <p:sp>
        <p:nvSpPr>
          <p:cNvPr id="4" name="Date Placeholder 3">
            <a:extLst>
              <a:ext uri="{FF2B5EF4-FFF2-40B4-BE49-F238E27FC236}">
                <a16:creationId xmlns:a16="http://schemas.microsoft.com/office/drawing/2014/main" id="{2EB7CD44-AD68-0433-0730-9B2DD0728745}"/>
              </a:ext>
            </a:extLst>
          </p:cNvPr>
          <p:cNvSpPr>
            <a:spLocks noGrp="1"/>
          </p:cNvSpPr>
          <p:nvPr>
            <p:ph type="dt" sz="half" idx="10"/>
          </p:nvPr>
        </p:nvSpPr>
        <p:spPr/>
        <p:txBody>
          <a:bodyPr/>
          <a:lstStyle/>
          <a:p>
            <a:r>
              <a:rPr lang="en-US" dirty="0">
                <a:solidFill>
                  <a:srgbClr val="3D4149">
                    <a:lumMod val="60000"/>
                    <a:lumOff val="40000"/>
                  </a:srgbClr>
                </a:solidFill>
              </a:rPr>
              <a:t>9/30/22</a:t>
            </a:r>
          </a:p>
        </p:txBody>
      </p:sp>
      <p:sp>
        <p:nvSpPr>
          <p:cNvPr id="5" name="Footer Placeholder 4">
            <a:extLst>
              <a:ext uri="{FF2B5EF4-FFF2-40B4-BE49-F238E27FC236}">
                <a16:creationId xmlns:a16="http://schemas.microsoft.com/office/drawing/2014/main" id="{5DAB9262-DCFE-D110-F66C-60B2AEFB426F}"/>
              </a:ext>
            </a:extLst>
          </p:cNvPr>
          <p:cNvSpPr>
            <a:spLocks noGrp="1"/>
          </p:cNvSpPr>
          <p:nvPr>
            <p:ph type="ftr" sz="quarter" idx="11"/>
          </p:nvPr>
        </p:nvSpPr>
        <p:spPr/>
        <p:txBody>
          <a:bodyPr/>
          <a:lstStyle/>
          <a:p>
            <a:r>
              <a:rPr lang="en-US" dirty="0"/>
              <a:t>Sierra Community Medical Foundation</a:t>
            </a:r>
          </a:p>
        </p:txBody>
      </p:sp>
      <p:sp>
        <p:nvSpPr>
          <p:cNvPr id="6" name="Slide Number Placeholder 5">
            <a:extLst>
              <a:ext uri="{FF2B5EF4-FFF2-40B4-BE49-F238E27FC236}">
                <a16:creationId xmlns:a16="http://schemas.microsoft.com/office/drawing/2014/main" id="{DD579231-6CA2-3E4B-0C7A-1C394A2EEED6}"/>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19</a:t>
            </a:fld>
            <a:endParaRPr lang="en-US">
              <a:solidFill>
                <a:srgbClr val="3D4149">
                  <a:lumMod val="60000"/>
                  <a:lumOff val="40000"/>
                </a:srgbClr>
              </a:solidFill>
            </a:endParaRPr>
          </a:p>
        </p:txBody>
      </p:sp>
    </p:spTree>
    <p:extLst>
      <p:ext uri="{BB962C8B-B14F-4D97-AF65-F5344CB8AC3E}">
        <p14:creationId xmlns:p14="http://schemas.microsoft.com/office/powerpoint/2010/main" val="3749840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714F9A-57FC-47D3-A196-531173ED61B7}"/>
              </a:ext>
            </a:extLst>
          </p:cNvPr>
          <p:cNvSpPr>
            <a:spLocks noGrp="1"/>
          </p:cNvSpPr>
          <p:nvPr>
            <p:ph type="title"/>
          </p:nvPr>
        </p:nvSpPr>
        <p:spPr/>
        <p:txBody>
          <a:bodyPr/>
          <a:lstStyle/>
          <a:p>
            <a:r>
              <a:rPr lang="en-US" dirty="0"/>
              <a:t>FASD is rare, right?</a:t>
            </a:r>
          </a:p>
        </p:txBody>
      </p:sp>
      <p:sp>
        <p:nvSpPr>
          <p:cNvPr id="16" name="Date Placeholder 15">
            <a:extLst>
              <a:ext uri="{FF2B5EF4-FFF2-40B4-BE49-F238E27FC236}">
                <a16:creationId xmlns:a16="http://schemas.microsoft.com/office/drawing/2014/main" id="{4C66CD44-9C52-4CFB-8975-3B034BC5D7AC}"/>
              </a:ext>
            </a:extLst>
          </p:cNvPr>
          <p:cNvSpPr>
            <a:spLocks noGrp="1"/>
          </p:cNvSpPr>
          <p:nvPr>
            <p:ph type="dt" sz="half" idx="10"/>
          </p:nvPr>
        </p:nvSpPr>
        <p:spPr/>
        <p:txBody>
          <a:bodyPr/>
          <a:lstStyle/>
          <a:p>
            <a:r>
              <a:rPr lang="en-US" dirty="0">
                <a:solidFill>
                  <a:srgbClr val="3D4149">
                    <a:lumMod val="60000"/>
                    <a:lumOff val="40000"/>
                  </a:srgbClr>
                </a:solidFill>
              </a:rPr>
              <a:t>9/30/22</a:t>
            </a:r>
          </a:p>
        </p:txBody>
      </p:sp>
      <p:sp>
        <p:nvSpPr>
          <p:cNvPr id="17" name="Footer Placeholder 16">
            <a:extLst>
              <a:ext uri="{FF2B5EF4-FFF2-40B4-BE49-F238E27FC236}">
                <a16:creationId xmlns:a16="http://schemas.microsoft.com/office/drawing/2014/main" id="{67294BB8-BC44-4C40-92EC-EEECFE98308E}"/>
              </a:ext>
            </a:extLst>
          </p:cNvPr>
          <p:cNvSpPr>
            <a:spLocks noGrp="1"/>
          </p:cNvSpPr>
          <p:nvPr>
            <p:ph type="ftr" sz="quarter" idx="11"/>
          </p:nvPr>
        </p:nvSpPr>
        <p:spPr/>
        <p:txBody>
          <a:bodyPr/>
          <a:lstStyle/>
          <a:p>
            <a:r>
              <a:rPr lang="en-US" dirty="0">
                <a:solidFill>
                  <a:srgbClr val="7E99AD"/>
                </a:solidFill>
              </a:rPr>
              <a:t>Sierra Community Medical Foundation</a:t>
            </a:r>
          </a:p>
        </p:txBody>
      </p:sp>
      <p:sp>
        <p:nvSpPr>
          <p:cNvPr id="18" name="Slide Number Placeholder 17">
            <a:extLst>
              <a:ext uri="{FF2B5EF4-FFF2-40B4-BE49-F238E27FC236}">
                <a16:creationId xmlns:a16="http://schemas.microsoft.com/office/drawing/2014/main" id="{3CE9D0F3-9133-42C7-9A2F-EE6DD2CB4D45}"/>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2</a:t>
            </a:fld>
            <a:endParaRPr lang="en-US">
              <a:solidFill>
                <a:srgbClr val="3D4149">
                  <a:lumMod val="60000"/>
                  <a:lumOff val="40000"/>
                </a:srgbClr>
              </a:solidFill>
            </a:endParaRPr>
          </a:p>
        </p:txBody>
      </p:sp>
      <p:pic>
        <p:nvPicPr>
          <p:cNvPr id="2" name="Picture Placeholder 1"/>
          <p:cNvPicPr>
            <a:picLocks noGrp="1" noChangeAspect="1"/>
          </p:cNvPicPr>
          <p:nvPr>
            <p:ph type="pic" sz="quarter" idx="13"/>
          </p:nvPr>
        </p:nvPicPr>
        <p:blipFill>
          <a:blip r:embed="rId3"/>
          <a:srcRect/>
          <a:stretch/>
        </p:blipFill>
        <p:spPr>
          <a:xfrm>
            <a:off x="8024725" y="0"/>
            <a:ext cx="4167275" cy="3224777"/>
          </a:xfrm>
        </p:spPr>
      </p:pic>
    </p:spTree>
    <p:extLst>
      <p:ext uri="{BB962C8B-B14F-4D97-AF65-F5344CB8AC3E}">
        <p14:creationId xmlns:p14="http://schemas.microsoft.com/office/powerpoint/2010/main" val="2414061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7FE93FA-186F-4273-9A19-15CEEA76400D}"/>
              </a:ext>
            </a:extLst>
          </p:cNvPr>
          <p:cNvSpPr>
            <a:spLocks noGrp="1"/>
          </p:cNvSpPr>
          <p:nvPr>
            <p:ph type="title"/>
          </p:nvPr>
        </p:nvSpPr>
        <p:spPr>
          <a:xfrm>
            <a:off x="609600" y="2559044"/>
            <a:ext cx="5488709" cy="3797305"/>
          </a:xfrm>
        </p:spPr>
        <p:txBody>
          <a:bodyPr/>
          <a:lstStyle/>
          <a:p>
            <a:r>
              <a:rPr lang="en-US" sz="6600" dirty="0"/>
              <a:t>Keep it in mind, so you know how to help</a:t>
            </a:r>
          </a:p>
        </p:txBody>
      </p:sp>
      <p:sp>
        <p:nvSpPr>
          <p:cNvPr id="9" name="Date Placeholder 8">
            <a:extLst>
              <a:ext uri="{FF2B5EF4-FFF2-40B4-BE49-F238E27FC236}">
                <a16:creationId xmlns:a16="http://schemas.microsoft.com/office/drawing/2014/main" id="{2FD45CE9-64CE-4A9F-B7C9-C084E973A7FC}"/>
              </a:ext>
            </a:extLst>
          </p:cNvPr>
          <p:cNvSpPr>
            <a:spLocks noGrp="1"/>
          </p:cNvSpPr>
          <p:nvPr>
            <p:ph type="dt" sz="half" idx="10"/>
          </p:nvPr>
        </p:nvSpPr>
        <p:spPr/>
        <p:txBody>
          <a:bodyPr/>
          <a:lstStyle/>
          <a:p>
            <a:r>
              <a:rPr lang="en-US" dirty="0"/>
              <a:t>9/30/22</a:t>
            </a:r>
          </a:p>
        </p:txBody>
      </p:sp>
      <p:sp>
        <p:nvSpPr>
          <p:cNvPr id="10" name="Footer Placeholder 9">
            <a:extLst>
              <a:ext uri="{FF2B5EF4-FFF2-40B4-BE49-F238E27FC236}">
                <a16:creationId xmlns:a16="http://schemas.microsoft.com/office/drawing/2014/main" id="{D32BC14C-54A0-4A22-85FA-D8A9135381A2}"/>
              </a:ext>
            </a:extLst>
          </p:cNvPr>
          <p:cNvSpPr>
            <a:spLocks noGrp="1"/>
          </p:cNvSpPr>
          <p:nvPr>
            <p:ph type="ftr" sz="quarter" idx="11"/>
          </p:nvPr>
        </p:nvSpPr>
        <p:spPr/>
        <p:txBody>
          <a:bodyPr/>
          <a:lstStyle/>
          <a:p>
            <a:r>
              <a:rPr lang="en-US" dirty="0"/>
              <a:t>Sierra Community Medical Foundation</a:t>
            </a:r>
          </a:p>
        </p:txBody>
      </p:sp>
      <p:sp>
        <p:nvSpPr>
          <p:cNvPr id="11" name="Slide Number Placeholder 10">
            <a:extLst>
              <a:ext uri="{FF2B5EF4-FFF2-40B4-BE49-F238E27FC236}">
                <a16:creationId xmlns:a16="http://schemas.microsoft.com/office/drawing/2014/main" id="{42085A69-9A21-462A-BB32-0E97F0776564}"/>
              </a:ext>
            </a:extLst>
          </p:cNvPr>
          <p:cNvSpPr>
            <a:spLocks noGrp="1"/>
          </p:cNvSpPr>
          <p:nvPr>
            <p:ph type="sldNum" sz="quarter" idx="12"/>
          </p:nvPr>
        </p:nvSpPr>
        <p:spPr/>
        <p:txBody>
          <a:bodyPr/>
          <a:lstStyle/>
          <a:p>
            <a:fld id="{D325CB3F-26C9-44D7-A7CB-40F86C5CE4B1}" type="slidenum">
              <a:rPr lang="en-US" smtClean="0"/>
              <a:t>20</a:t>
            </a:fld>
            <a:endParaRPr lang="en-US"/>
          </a:p>
        </p:txBody>
      </p:sp>
    </p:spTree>
    <p:extLst>
      <p:ext uri="{BB962C8B-B14F-4D97-AF65-F5344CB8AC3E}">
        <p14:creationId xmlns:p14="http://schemas.microsoft.com/office/powerpoint/2010/main" val="1406499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B2D33-0641-29F1-489C-113F12002273}"/>
              </a:ext>
            </a:extLst>
          </p:cNvPr>
          <p:cNvSpPr>
            <a:spLocks noGrp="1"/>
          </p:cNvSpPr>
          <p:nvPr>
            <p:ph type="title"/>
          </p:nvPr>
        </p:nvSpPr>
        <p:spPr/>
        <p:txBody>
          <a:bodyPr/>
          <a:lstStyle/>
          <a:p>
            <a:r>
              <a:rPr lang="en-US" dirty="0"/>
              <a:t>Not rare at all</a:t>
            </a:r>
          </a:p>
        </p:txBody>
      </p:sp>
      <p:sp>
        <p:nvSpPr>
          <p:cNvPr id="7" name="Picture Placeholder 6">
            <a:extLst>
              <a:ext uri="{FF2B5EF4-FFF2-40B4-BE49-F238E27FC236}">
                <a16:creationId xmlns:a16="http://schemas.microsoft.com/office/drawing/2014/main" id="{D8CEB168-CC7E-06D6-E50E-8ADB6D9BF696}"/>
              </a:ext>
            </a:extLst>
          </p:cNvPr>
          <p:cNvSpPr>
            <a:spLocks noGrp="1"/>
          </p:cNvSpPr>
          <p:nvPr>
            <p:ph idx="1"/>
          </p:nvPr>
        </p:nvSpPr>
        <p:spPr>
          <a:xfrm>
            <a:off x="972058" y="1549830"/>
            <a:ext cx="10515600" cy="4412711"/>
          </a:xfrm>
        </p:spPr>
        <p:txBody>
          <a:bodyPr>
            <a:noAutofit/>
          </a:bodyPr>
          <a:lstStyle/>
          <a:p>
            <a:r>
              <a:rPr lang="en-US" sz="2700" dirty="0"/>
              <a:t>FASD is the most common </a:t>
            </a:r>
            <a:r>
              <a:rPr lang="en-US" sz="2700" i="1" dirty="0"/>
              <a:t>preventable</a:t>
            </a:r>
            <a:r>
              <a:rPr lang="en-US" sz="2700" dirty="0"/>
              <a:t> birth defect in the entire world</a:t>
            </a:r>
          </a:p>
          <a:p>
            <a:r>
              <a:rPr lang="en-US" sz="2700" dirty="0"/>
              <a:t>13% of women report regular alcohol use during pregnancy, 10% reported binge drinking &gt;5 drinks on one occasion</a:t>
            </a:r>
          </a:p>
          <a:p>
            <a:r>
              <a:rPr lang="en-US" sz="2700" dirty="0"/>
              <a:t>Incidence is not known, estimates for full blown FAS are in the 0.3/1000 range, however FAS is less than 1% of cases of FASD, so overall &gt;3% of the population</a:t>
            </a:r>
          </a:p>
          <a:p>
            <a:r>
              <a:rPr lang="en-US" sz="2700" dirty="0"/>
              <a:t>Estimates for full blown FAS is a lifetime cost of $2,000,000 per case. Wide range in FASD</a:t>
            </a:r>
          </a:p>
          <a:p>
            <a:r>
              <a:rPr lang="en-US" sz="2700" dirty="0"/>
              <a:t>Foster care / prison</a:t>
            </a:r>
          </a:p>
        </p:txBody>
      </p:sp>
      <p:sp>
        <p:nvSpPr>
          <p:cNvPr id="4" name="Date Placeholder 3">
            <a:extLst>
              <a:ext uri="{FF2B5EF4-FFF2-40B4-BE49-F238E27FC236}">
                <a16:creationId xmlns:a16="http://schemas.microsoft.com/office/drawing/2014/main" id="{AF279065-D592-AE7A-0ADA-7F167B19F2E0}"/>
              </a:ext>
            </a:extLst>
          </p:cNvPr>
          <p:cNvSpPr>
            <a:spLocks noGrp="1"/>
          </p:cNvSpPr>
          <p:nvPr>
            <p:ph type="dt" sz="half" idx="10"/>
          </p:nvPr>
        </p:nvSpPr>
        <p:spPr/>
        <p:txBody>
          <a:bodyPr/>
          <a:lstStyle/>
          <a:p>
            <a:r>
              <a:rPr lang="en-US" dirty="0">
                <a:solidFill>
                  <a:srgbClr val="3D4149">
                    <a:lumMod val="60000"/>
                    <a:lumOff val="40000"/>
                  </a:srgbClr>
                </a:solidFill>
              </a:rPr>
              <a:t>9/30/22</a:t>
            </a:r>
          </a:p>
        </p:txBody>
      </p:sp>
      <p:sp>
        <p:nvSpPr>
          <p:cNvPr id="5" name="Footer Placeholder 4">
            <a:extLst>
              <a:ext uri="{FF2B5EF4-FFF2-40B4-BE49-F238E27FC236}">
                <a16:creationId xmlns:a16="http://schemas.microsoft.com/office/drawing/2014/main" id="{E4A350EE-A6BE-E532-B3A6-486B3CBE3D45}"/>
              </a:ext>
            </a:extLst>
          </p:cNvPr>
          <p:cNvSpPr>
            <a:spLocks noGrp="1"/>
          </p:cNvSpPr>
          <p:nvPr>
            <p:ph type="ftr" sz="quarter" idx="11"/>
          </p:nvPr>
        </p:nvSpPr>
        <p:spPr/>
        <p:txBody>
          <a:bodyPr/>
          <a:lstStyle/>
          <a:p>
            <a:r>
              <a:rPr lang="en-US" dirty="0"/>
              <a:t>Sierra Community Medical Foundation</a:t>
            </a:r>
          </a:p>
        </p:txBody>
      </p:sp>
      <p:sp>
        <p:nvSpPr>
          <p:cNvPr id="6" name="Slide Number Placeholder 5">
            <a:extLst>
              <a:ext uri="{FF2B5EF4-FFF2-40B4-BE49-F238E27FC236}">
                <a16:creationId xmlns:a16="http://schemas.microsoft.com/office/drawing/2014/main" id="{61487D57-B5B0-DAC6-EBAE-3F7D3B9FB545}"/>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3</a:t>
            </a:fld>
            <a:endParaRPr lang="en-US">
              <a:solidFill>
                <a:srgbClr val="3D4149">
                  <a:lumMod val="60000"/>
                  <a:lumOff val="40000"/>
                </a:srgbClr>
              </a:solidFill>
            </a:endParaRPr>
          </a:p>
        </p:txBody>
      </p:sp>
    </p:spTree>
    <p:extLst>
      <p:ext uri="{BB962C8B-B14F-4D97-AF65-F5344CB8AC3E}">
        <p14:creationId xmlns:p14="http://schemas.microsoft.com/office/powerpoint/2010/main" val="4022090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848B5-770C-E46F-1BFE-5C9AD9572432}"/>
              </a:ext>
            </a:extLst>
          </p:cNvPr>
          <p:cNvSpPr>
            <a:spLocks noGrp="1"/>
          </p:cNvSpPr>
          <p:nvPr>
            <p:ph type="title"/>
          </p:nvPr>
        </p:nvSpPr>
        <p:spPr/>
        <p:txBody>
          <a:bodyPr/>
          <a:lstStyle/>
          <a:p>
            <a:r>
              <a:rPr lang="en-US" dirty="0"/>
              <a:t>16-24 year old women</a:t>
            </a:r>
          </a:p>
        </p:txBody>
      </p:sp>
      <p:sp>
        <p:nvSpPr>
          <p:cNvPr id="3" name="Content Placeholder 2">
            <a:extLst>
              <a:ext uri="{FF2B5EF4-FFF2-40B4-BE49-F238E27FC236}">
                <a16:creationId xmlns:a16="http://schemas.microsoft.com/office/drawing/2014/main" id="{E0887662-C740-48A6-A77D-B4F858C52D22}"/>
              </a:ext>
            </a:extLst>
          </p:cNvPr>
          <p:cNvSpPr>
            <a:spLocks noGrp="1"/>
          </p:cNvSpPr>
          <p:nvPr>
            <p:ph idx="1"/>
          </p:nvPr>
        </p:nvSpPr>
        <p:spPr>
          <a:xfrm>
            <a:off x="614067" y="2060848"/>
            <a:ext cx="11206702" cy="4116115"/>
          </a:xfrm>
        </p:spPr>
        <p:txBody>
          <a:bodyPr/>
          <a:lstStyle/>
          <a:p>
            <a:r>
              <a:rPr lang="en-US" dirty="0"/>
              <a:t>1:5 had sex which they regretted</a:t>
            </a:r>
          </a:p>
          <a:p>
            <a:r>
              <a:rPr lang="en-US" dirty="0"/>
              <a:t>1:10 have had at least one episode when they had been unable to remember if they had sex tonight before</a:t>
            </a:r>
          </a:p>
          <a:p>
            <a:r>
              <a:rPr lang="en-US" dirty="0"/>
              <a:t>Nearly 85% of teen pregnancies are unplanned</a:t>
            </a:r>
          </a:p>
        </p:txBody>
      </p:sp>
      <p:sp>
        <p:nvSpPr>
          <p:cNvPr id="4" name="Date Placeholder 3">
            <a:extLst>
              <a:ext uri="{FF2B5EF4-FFF2-40B4-BE49-F238E27FC236}">
                <a16:creationId xmlns:a16="http://schemas.microsoft.com/office/drawing/2014/main" id="{2EB7CD44-AD68-0433-0730-9B2DD0728745}"/>
              </a:ext>
            </a:extLst>
          </p:cNvPr>
          <p:cNvSpPr>
            <a:spLocks noGrp="1"/>
          </p:cNvSpPr>
          <p:nvPr>
            <p:ph type="dt" sz="half" idx="10"/>
          </p:nvPr>
        </p:nvSpPr>
        <p:spPr/>
        <p:txBody>
          <a:bodyPr/>
          <a:lstStyle/>
          <a:p>
            <a:r>
              <a:rPr lang="en-US" dirty="0">
                <a:solidFill>
                  <a:srgbClr val="3D4149">
                    <a:lumMod val="60000"/>
                    <a:lumOff val="40000"/>
                  </a:srgbClr>
                </a:solidFill>
              </a:rPr>
              <a:t>9/30/22</a:t>
            </a:r>
          </a:p>
        </p:txBody>
      </p:sp>
      <p:sp>
        <p:nvSpPr>
          <p:cNvPr id="5" name="Footer Placeholder 4">
            <a:extLst>
              <a:ext uri="{FF2B5EF4-FFF2-40B4-BE49-F238E27FC236}">
                <a16:creationId xmlns:a16="http://schemas.microsoft.com/office/drawing/2014/main" id="{5DAB9262-DCFE-D110-F66C-60B2AEFB426F}"/>
              </a:ext>
            </a:extLst>
          </p:cNvPr>
          <p:cNvSpPr>
            <a:spLocks noGrp="1"/>
          </p:cNvSpPr>
          <p:nvPr>
            <p:ph type="ftr" sz="quarter" idx="11"/>
          </p:nvPr>
        </p:nvSpPr>
        <p:spPr/>
        <p:txBody>
          <a:bodyPr/>
          <a:lstStyle/>
          <a:p>
            <a:r>
              <a:rPr lang="en-US" dirty="0"/>
              <a:t>Sierra Community Medical Foundation</a:t>
            </a:r>
          </a:p>
        </p:txBody>
      </p:sp>
      <p:sp>
        <p:nvSpPr>
          <p:cNvPr id="6" name="Slide Number Placeholder 5">
            <a:extLst>
              <a:ext uri="{FF2B5EF4-FFF2-40B4-BE49-F238E27FC236}">
                <a16:creationId xmlns:a16="http://schemas.microsoft.com/office/drawing/2014/main" id="{DD579231-6CA2-3E4B-0C7A-1C394A2EEED6}"/>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4</a:t>
            </a:fld>
            <a:endParaRPr lang="en-US">
              <a:solidFill>
                <a:srgbClr val="3D4149">
                  <a:lumMod val="60000"/>
                  <a:lumOff val="40000"/>
                </a:srgbClr>
              </a:solidFill>
            </a:endParaRPr>
          </a:p>
        </p:txBody>
      </p:sp>
    </p:spTree>
    <p:extLst>
      <p:ext uri="{BB962C8B-B14F-4D97-AF65-F5344CB8AC3E}">
        <p14:creationId xmlns:p14="http://schemas.microsoft.com/office/powerpoint/2010/main" val="3870965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16C5-AED4-3CEA-2E39-BB7B6666EBC3}"/>
              </a:ext>
            </a:extLst>
          </p:cNvPr>
          <p:cNvSpPr>
            <a:spLocks noGrp="1"/>
          </p:cNvSpPr>
          <p:nvPr>
            <p:ph type="title"/>
          </p:nvPr>
        </p:nvSpPr>
        <p:spPr/>
        <p:txBody>
          <a:bodyPr/>
          <a:lstStyle/>
          <a:p>
            <a:r>
              <a:rPr lang="en-US" dirty="0"/>
              <a:t>Often the damage is already done</a:t>
            </a:r>
          </a:p>
        </p:txBody>
      </p:sp>
      <p:sp>
        <p:nvSpPr>
          <p:cNvPr id="4" name="Date Placeholder 3">
            <a:extLst>
              <a:ext uri="{FF2B5EF4-FFF2-40B4-BE49-F238E27FC236}">
                <a16:creationId xmlns:a16="http://schemas.microsoft.com/office/drawing/2014/main" id="{25FB349C-FEDA-10E6-922A-3F213EFFCFC4}"/>
              </a:ext>
            </a:extLst>
          </p:cNvPr>
          <p:cNvSpPr>
            <a:spLocks noGrp="1"/>
          </p:cNvSpPr>
          <p:nvPr>
            <p:ph type="dt" sz="half" idx="10"/>
          </p:nvPr>
        </p:nvSpPr>
        <p:spPr/>
        <p:txBody>
          <a:bodyPr/>
          <a:lstStyle/>
          <a:p>
            <a:r>
              <a:rPr lang="en-US" dirty="0">
                <a:solidFill>
                  <a:srgbClr val="3D4149">
                    <a:lumMod val="60000"/>
                    <a:lumOff val="40000"/>
                  </a:srgbClr>
                </a:solidFill>
              </a:rPr>
              <a:t>9/30/22</a:t>
            </a:r>
          </a:p>
        </p:txBody>
      </p:sp>
      <p:sp>
        <p:nvSpPr>
          <p:cNvPr id="5" name="Footer Placeholder 4">
            <a:extLst>
              <a:ext uri="{FF2B5EF4-FFF2-40B4-BE49-F238E27FC236}">
                <a16:creationId xmlns:a16="http://schemas.microsoft.com/office/drawing/2014/main" id="{DD480CF9-5FE9-80CF-B26B-0C5F63CBFFA4}"/>
              </a:ext>
            </a:extLst>
          </p:cNvPr>
          <p:cNvSpPr>
            <a:spLocks noGrp="1"/>
          </p:cNvSpPr>
          <p:nvPr>
            <p:ph type="ftr" sz="quarter" idx="11"/>
          </p:nvPr>
        </p:nvSpPr>
        <p:spPr/>
        <p:txBody>
          <a:bodyPr/>
          <a:lstStyle/>
          <a:p>
            <a:r>
              <a:rPr lang="en-US" dirty="0">
                <a:solidFill>
                  <a:srgbClr val="3D4149">
                    <a:lumMod val="60000"/>
                    <a:lumOff val="40000"/>
                  </a:srgbClr>
                </a:solidFill>
              </a:rPr>
              <a:t>Sierra Community Medical Foundation </a:t>
            </a:r>
          </a:p>
        </p:txBody>
      </p:sp>
      <p:sp>
        <p:nvSpPr>
          <p:cNvPr id="6" name="Slide Number Placeholder 5">
            <a:extLst>
              <a:ext uri="{FF2B5EF4-FFF2-40B4-BE49-F238E27FC236}">
                <a16:creationId xmlns:a16="http://schemas.microsoft.com/office/drawing/2014/main" id="{3C24ABEC-5935-06F3-5F61-1E3BDD278B78}"/>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5</a:t>
            </a:fld>
            <a:endParaRPr lang="en-US">
              <a:solidFill>
                <a:srgbClr val="3D4149">
                  <a:lumMod val="60000"/>
                  <a:lumOff val="40000"/>
                </a:srgbClr>
              </a:solidFill>
            </a:endParaRPr>
          </a:p>
        </p:txBody>
      </p:sp>
      <p:pic>
        <p:nvPicPr>
          <p:cNvPr id="10" name="Picture 9">
            <a:extLst>
              <a:ext uri="{FF2B5EF4-FFF2-40B4-BE49-F238E27FC236}">
                <a16:creationId xmlns:a16="http://schemas.microsoft.com/office/drawing/2014/main" id="{D035AB61-B7BA-C7DF-02CA-09EE5C7D47FB}"/>
              </a:ext>
            </a:extLst>
          </p:cNvPr>
          <p:cNvPicPr>
            <a:picLocks noChangeAspect="1"/>
          </p:cNvPicPr>
          <p:nvPr/>
        </p:nvPicPr>
        <p:blipFill>
          <a:blip r:embed="rId3"/>
          <a:stretch>
            <a:fillRect/>
          </a:stretch>
        </p:blipFill>
        <p:spPr>
          <a:xfrm>
            <a:off x="1557494" y="1478101"/>
            <a:ext cx="9519718" cy="4885855"/>
          </a:xfrm>
          <a:prstGeom prst="rect">
            <a:avLst/>
          </a:prstGeom>
        </p:spPr>
      </p:pic>
    </p:spTree>
    <p:extLst>
      <p:ext uri="{BB962C8B-B14F-4D97-AF65-F5344CB8AC3E}">
        <p14:creationId xmlns:p14="http://schemas.microsoft.com/office/powerpoint/2010/main" val="2786483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714F9A-57FC-47D3-A196-531173ED61B7}"/>
              </a:ext>
            </a:extLst>
          </p:cNvPr>
          <p:cNvSpPr>
            <a:spLocks noGrp="1"/>
          </p:cNvSpPr>
          <p:nvPr>
            <p:ph type="title"/>
          </p:nvPr>
        </p:nvSpPr>
        <p:spPr>
          <a:xfrm>
            <a:off x="166002" y="3712811"/>
            <a:ext cx="10515600" cy="1279604"/>
          </a:xfrm>
        </p:spPr>
        <p:txBody>
          <a:bodyPr/>
          <a:lstStyle/>
          <a:p>
            <a:r>
              <a:rPr lang="en-US" dirty="0"/>
              <a:t>What does it the alcohol do?</a:t>
            </a:r>
          </a:p>
        </p:txBody>
      </p:sp>
      <p:sp>
        <p:nvSpPr>
          <p:cNvPr id="16" name="Date Placeholder 15">
            <a:extLst>
              <a:ext uri="{FF2B5EF4-FFF2-40B4-BE49-F238E27FC236}">
                <a16:creationId xmlns:a16="http://schemas.microsoft.com/office/drawing/2014/main" id="{4C66CD44-9C52-4CFB-8975-3B034BC5D7AC}"/>
              </a:ext>
            </a:extLst>
          </p:cNvPr>
          <p:cNvSpPr>
            <a:spLocks noGrp="1"/>
          </p:cNvSpPr>
          <p:nvPr>
            <p:ph type="dt" sz="half" idx="10"/>
          </p:nvPr>
        </p:nvSpPr>
        <p:spPr/>
        <p:txBody>
          <a:bodyPr/>
          <a:lstStyle/>
          <a:p>
            <a:r>
              <a:rPr lang="en-US" dirty="0">
                <a:solidFill>
                  <a:srgbClr val="3D4149">
                    <a:lumMod val="60000"/>
                    <a:lumOff val="40000"/>
                  </a:srgbClr>
                </a:solidFill>
              </a:rPr>
              <a:t>9/30/22</a:t>
            </a:r>
          </a:p>
          <a:p>
            <a:endParaRPr lang="en-US" dirty="0">
              <a:solidFill>
                <a:srgbClr val="3D4149">
                  <a:lumMod val="60000"/>
                  <a:lumOff val="40000"/>
                </a:srgbClr>
              </a:solidFill>
            </a:endParaRPr>
          </a:p>
        </p:txBody>
      </p:sp>
      <p:sp>
        <p:nvSpPr>
          <p:cNvPr id="17" name="Footer Placeholder 16">
            <a:extLst>
              <a:ext uri="{FF2B5EF4-FFF2-40B4-BE49-F238E27FC236}">
                <a16:creationId xmlns:a16="http://schemas.microsoft.com/office/drawing/2014/main" id="{67294BB8-BC44-4C40-92EC-EEECFE98308E}"/>
              </a:ext>
            </a:extLst>
          </p:cNvPr>
          <p:cNvSpPr>
            <a:spLocks noGrp="1"/>
          </p:cNvSpPr>
          <p:nvPr>
            <p:ph type="ftr" sz="quarter" idx="11"/>
          </p:nvPr>
        </p:nvSpPr>
        <p:spPr/>
        <p:txBody>
          <a:bodyPr/>
          <a:lstStyle/>
          <a:p>
            <a:r>
              <a:rPr lang="en-US" dirty="0">
                <a:solidFill>
                  <a:srgbClr val="3D4149">
                    <a:lumMod val="60000"/>
                    <a:lumOff val="40000"/>
                  </a:srgbClr>
                </a:solidFill>
              </a:rPr>
              <a:t>Sierra Community Medical Foundation</a:t>
            </a:r>
          </a:p>
        </p:txBody>
      </p:sp>
      <p:sp>
        <p:nvSpPr>
          <p:cNvPr id="18" name="Slide Number Placeholder 17">
            <a:extLst>
              <a:ext uri="{FF2B5EF4-FFF2-40B4-BE49-F238E27FC236}">
                <a16:creationId xmlns:a16="http://schemas.microsoft.com/office/drawing/2014/main" id="{3CE9D0F3-9133-42C7-9A2F-EE6DD2CB4D45}"/>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6</a:t>
            </a:fld>
            <a:endParaRPr lang="en-US">
              <a:solidFill>
                <a:srgbClr val="3D4149">
                  <a:lumMod val="60000"/>
                  <a:lumOff val="40000"/>
                </a:srgbClr>
              </a:solidFill>
            </a:endParaRPr>
          </a:p>
        </p:txBody>
      </p:sp>
      <p:pic>
        <p:nvPicPr>
          <p:cNvPr id="12" name="Picture Placeholder 11"/>
          <p:cNvPicPr>
            <a:picLocks noGrp="1" noChangeAspect="1"/>
          </p:cNvPicPr>
          <p:nvPr>
            <p:ph type="pic" sz="quarter" idx="13"/>
          </p:nvPr>
        </p:nvPicPr>
        <p:blipFill>
          <a:blip r:embed="rId3"/>
          <a:srcRect/>
          <a:stretch/>
        </p:blipFill>
        <p:spPr>
          <a:xfrm>
            <a:off x="7690574" y="-1"/>
            <a:ext cx="4501425" cy="4501425"/>
          </a:xfrm>
        </p:spPr>
      </p:pic>
    </p:spTree>
    <p:extLst>
      <p:ext uri="{BB962C8B-B14F-4D97-AF65-F5344CB8AC3E}">
        <p14:creationId xmlns:p14="http://schemas.microsoft.com/office/powerpoint/2010/main" val="1047757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848B5-770C-E46F-1BFE-5C9AD9572432}"/>
              </a:ext>
            </a:extLst>
          </p:cNvPr>
          <p:cNvSpPr>
            <a:spLocks noGrp="1"/>
          </p:cNvSpPr>
          <p:nvPr>
            <p:ph type="title"/>
          </p:nvPr>
        </p:nvSpPr>
        <p:spPr>
          <a:xfrm>
            <a:off x="2674062" y="220261"/>
            <a:ext cx="8428529" cy="1132235"/>
          </a:xfrm>
        </p:spPr>
        <p:txBody>
          <a:bodyPr/>
          <a:lstStyle/>
          <a:p>
            <a:r>
              <a:rPr lang="en-US" dirty="0"/>
              <a:t>Teratogenicity</a:t>
            </a:r>
          </a:p>
        </p:txBody>
      </p:sp>
      <p:sp>
        <p:nvSpPr>
          <p:cNvPr id="3" name="Content Placeholder 2">
            <a:extLst>
              <a:ext uri="{FF2B5EF4-FFF2-40B4-BE49-F238E27FC236}">
                <a16:creationId xmlns:a16="http://schemas.microsoft.com/office/drawing/2014/main" id="{E0887662-C740-48A6-A77D-B4F858C52D22}"/>
              </a:ext>
            </a:extLst>
          </p:cNvPr>
          <p:cNvSpPr>
            <a:spLocks noGrp="1"/>
          </p:cNvSpPr>
          <p:nvPr>
            <p:ph idx="1"/>
          </p:nvPr>
        </p:nvSpPr>
        <p:spPr>
          <a:xfrm>
            <a:off x="614067" y="1352496"/>
            <a:ext cx="11206702" cy="4824467"/>
          </a:xfrm>
        </p:spPr>
        <p:txBody>
          <a:bodyPr/>
          <a:lstStyle/>
          <a:p>
            <a:r>
              <a:rPr lang="en-US" dirty="0"/>
              <a:t>Abnormal midline apoptosis -  Ethanol abnormally activates the pathway used in normal fetal apoptosis.</a:t>
            </a:r>
          </a:p>
          <a:p>
            <a:r>
              <a:rPr lang="en-US" dirty="0"/>
              <a:t>Brain – leads to size reductions in many specific parts of the brain, less symmetry, change in grey:white matter, ratio, distorted brain shape, and possibly absence of the corpus </a:t>
            </a:r>
            <a:r>
              <a:rPr lang="en-US" dirty="0" err="1"/>
              <a:t>callosum</a:t>
            </a:r>
            <a:endParaRPr lang="en-US" dirty="0"/>
          </a:p>
          <a:p>
            <a:r>
              <a:rPr lang="en-US" dirty="0"/>
              <a:t>Secondary microcephaly</a:t>
            </a:r>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2EB7CD44-AD68-0433-0730-9B2DD0728745}"/>
              </a:ext>
            </a:extLst>
          </p:cNvPr>
          <p:cNvSpPr>
            <a:spLocks noGrp="1"/>
          </p:cNvSpPr>
          <p:nvPr>
            <p:ph type="dt" sz="half" idx="10"/>
          </p:nvPr>
        </p:nvSpPr>
        <p:spPr/>
        <p:txBody>
          <a:bodyPr/>
          <a:lstStyle/>
          <a:p>
            <a:r>
              <a:rPr lang="en-US" dirty="0">
                <a:solidFill>
                  <a:srgbClr val="3D4149">
                    <a:lumMod val="60000"/>
                    <a:lumOff val="40000"/>
                  </a:srgbClr>
                </a:solidFill>
              </a:rPr>
              <a:t>9/30/22</a:t>
            </a:r>
          </a:p>
        </p:txBody>
      </p:sp>
      <p:sp>
        <p:nvSpPr>
          <p:cNvPr id="5" name="Footer Placeholder 4">
            <a:extLst>
              <a:ext uri="{FF2B5EF4-FFF2-40B4-BE49-F238E27FC236}">
                <a16:creationId xmlns:a16="http://schemas.microsoft.com/office/drawing/2014/main" id="{5DAB9262-DCFE-D110-F66C-60B2AEFB426F}"/>
              </a:ext>
            </a:extLst>
          </p:cNvPr>
          <p:cNvSpPr>
            <a:spLocks noGrp="1"/>
          </p:cNvSpPr>
          <p:nvPr>
            <p:ph type="ftr" sz="quarter" idx="11"/>
          </p:nvPr>
        </p:nvSpPr>
        <p:spPr/>
        <p:txBody>
          <a:bodyPr/>
          <a:lstStyle/>
          <a:p>
            <a:r>
              <a:rPr lang="en-US" dirty="0"/>
              <a:t>Sierra Community Medical Foundation</a:t>
            </a:r>
          </a:p>
        </p:txBody>
      </p:sp>
      <p:sp>
        <p:nvSpPr>
          <p:cNvPr id="6" name="Slide Number Placeholder 5">
            <a:extLst>
              <a:ext uri="{FF2B5EF4-FFF2-40B4-BE49-F238E27FC236}">
                <a16:creationId xmlns:a16="http://schemas.microsoft.com/office/drawing/2014/main" id="{DD579231-6CA2-3E4B-0C7A-1C394A2EEED6}"/>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7</a:t>
            </a:fld>
            <a:endParaRPr lang="en-US">
              <a:solidFill>
                <a:srgbClr val="3D4149">
                  <a:lumMod val="60000"/>
                  <a:lumOff val="40000"/>
                </a:srgbClr>
              </a:solidFill>
            </a:endParaRPr>
          </a:p>
        </p:txBody>
      </p:sp>
    </p:spTree>
    <p:extLst>
      <p:ext uri="{BB962C8B-B14F-4D97-AF65-F5344CB8AC3E}">
        <p14:creationId xmlns:p14="http://schemas.microsoft.com/office/powerpoint/2010/main" val="1023228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16C5-AED4-3CEA-2E39-BB7B6666EBC3}"/>
              </a:ext>
            </a:extLst>
          </p:cNvPr>
          <p:cNvSpPr>
            <a:spLocks noGrp="1"/>
          </p:cNvSpPr>
          <p:nvPr>
            <p:ph type="title"/>
          </p:nvPr>
        </p:nvSpPr>
        <p:spPr/>
        <p:txBody>
          <a:bodyPr/>
          <a:lstStyle/>
          <a:p>
            <a:r>
              <a:rPr lang="en-US" dirty="0"/>
              <a:t>The FASD brain</a:t>
            </a:r>
          </a:p>
        </p:txBody>
      </p:sp>
      <p:sp>
        <p:nvSpPr>
          <p:cNvPr id="4" name="Date Placeholder 3">
            <a:extLst>
              <a:ext uri="{FF2B5EF4-FFF2-40B4-BE49-F238E27FC236}">
                <a16:creationId xmlns:a16="http://schemas.microsoft.com/office/drawing/2014/main" id="{25FB349C-FEDA-10E6-922A-3F213EFFCFC4}"/>
              </a:ext>
            </a:extLst>
          </p:cNvPr>
          <p:cNvSpPr>
            <a:spLocks noGrp="1"/>
          </p:cNvSpPr>
          <p:nvPr>
            <p:ph type="dt" sz="half" idx="10"/>
          </p:nvPr>
        </p:nvSpPr>
        <p:spPr/>
        <p:txBody>
          <a:bodyPr/>
          <a:lstStyle/>
          <a:p>
            <a:r>
              <a:rPr lang="en-US" dirty="0">
                <a:solidFill>
                  <a:srgbClr val="3D4149">
                    <a:lumMod val="60000"/>
                    <a:lumOff val="40000"/>
                  </a:srgbClr>
                </a:solidFill>
              </a:rPr>
              <a:t>9/30/22</a:t>
            </a:r>
          </a:p>
        </p:txBody>
      </p:sp>
      <p:sp>
        <p:nvSpPr>
          <p:cNvPr id="5" name="Footer Placeholder 4">
            <a:extLst>
              <a:ext uri="{FF2B5EF4-FFF2-40B4-BE49-F238E27FC236}">
                <a16:creationId xmlns:a16="http://schemas.microsoft.com/office/drawing/2014/main" id="{DD480CF9-5FE9-80CF-B26B-0C5F63CBFFA4}"/>
              </a:ext>
            </a:extLst>
          </p:cNvPr>
          <p:cNvSpPr>
            <a:spLocks noGrp="1"/>
          </p:cNvSpPr>
          <p:nvPr>
            <p:ph type="ftr" sz="quarter" idx="11"/>
          </p:nvPr>
        </p:nvSpPr>
        <p:spPr/>
        <p:txBody>
          <a:bodyPr/>
          <a:lstStyle/>
          <a:p>
            <a:r>
              <a:rPr lang="en-US" dirty="0">
                <a:solidFill>
                  <a:srgbClr val="3D4149">
                    <a:lumMod val="60000"/>
                    <a:lumOff val="40000"/>
                  </a:srgbClr>
                </a:solidFill>
              </a:rPr>
              <a:t>Sierra Community Medical Foundation </a:t>
            </a:r>
          </a:p>
        </p:txBody>
      </p:sp>
      <p:sp>
        <p:nvSpPr>
          <p:cNvPr id="6" name="Slide Number Placeholder 5">
            <a:extLst>
              <a:ext uri="{FF2B5EF4-FFF2-40B4-BE49-F238E27FC236}">
                <a16:creationId xmlns:a16="http://schemas.microsoft.com/office/drawing/2014/main" id="{3C24ABEC-5935-06F3-5F61-1E3BDD278B78}"/>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8</a:t>
            </a:fld>
            <a:endParaRPr lang="en-US">
              <a:solidFill>
                <a:srgbClr val="3D4149">
                  <a:lumMod val="60000"/>
                  <a:lumOff val="40000"/>
                </a:srgbClr>
              </a:solidFill>
            </a:endParaRPr>
          </a:p>
        </p:txBody>
      </p:sp>
      <p:pic>
        <p:nvPicPr>
          <p:cNvPr id="8" name="Picture 7">
            <a:extLst>
              <a:ext uri="{FF2B5EF4-FFF2-40B4-BE49-F238E27FC236}">
                <a16:creationId xmlns:a16="http://schemas.microsoft.com/office/drawing/2014/main" id="{A9FB3712-B98F-E3A8-7ED5-6570AC33EE57}"/>
              </a:ext>
            </a:extLst>
          </p:cNvPr>
          <p:cNvPicPr>
            <a:picLocks noChangeAspect="1"/>
          </p:cNvPicPr>
          <p:nvPr/>
        </p:nvPicPr>
        <p:blipFill>
          <a:blip r:embed="rId3"/>
          <a:srcRect/>
          <a:stretch/>
        </p:blipFill>
        <p:spPr>
          <a:xfrm>
            <a:off x="1701294" y="1523220"/>
            <a:ext cx="8789412" cy="4366229"/>
          </a:xfrm>
          <a:prstGeom prst="rect">
            <a:avLst/>
          </a:prstGeom>
          <a:ln>
            <a:noFill/>
          </a:ln>
          <a:effectLst>
            <a:softEdge rad="112500"/>
          </a:effectLst>
        </p:spPr>
      </p:pic>
    </p:spTree>
    <p:extLst>
      <p:ext uri="{BB962C8B-B14F-4D97-AF65-F5344CB8AC3E}">
        <p14:creationId xmlns:p14="http://schemas.microsoft.com/office/powerpoint/2010/main" val="3900436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848B5-770C-E46F-1BFE-5C9AD9572432}"/>
              </a:ext>
            </a:extLst>
          </p:cNvPr>
          <p:cNvSpPr>
            <a:spLocks noGrp="1"/>
          </p:cNvSpPr>
          <p:nvPr>
            <p:ph type="title"/>
          </p:nvPr>
        </p:nvSpPr>
        <p:spPr>
          <a:xfrm>
            <a:off x="2674062" y="220261"/>
            <a:ext cx="8428529" cy="1132235"/>
          </a:xfrm>
        </p:spPr>
        <p:txBody>
          <a:bodyPr/>
          <a:lstStyle/>
          <a:p>
            <a:r>
              <a:rPr lang="en-US" dirty="0"/>
              <a:t>Teratogenicity (continued)</a:t>
            </a:r>
          </a:p>
        </p:txBody>
      </p:sp>
      <p:sp>
        <p:nvSpPr>
          <p:cNvPr id="3" name="Content Placeholder 2">
            <a:extLst>
              <a:ext uri="{FF2B5EF4-FFF2-40B4-BE49-F238E27FC236}">
                <a16:creationId xmlns:a16="http://schemas.microsoft.com/office/drawing/2014/main" id="{E0887662-C740-48A6-A77D-B4F858C52D22}"/>
              </a:ext>
            </a:extLst>
          </p:cNvPr>
          <p:cNvSpPr>
            <a:spLocks noGrp="1"/>
          </p:cNvSpPr>
          <p:nvPr>
            <p:ph idx="1"/>
          </p:nvPr>
        </p:nvSpPr>
        <p:spPr>
          <a:xfrm>
            <a:off x="614067" y="1716594"/>
            <a:ext cx="11206702" cy="4460370"/>
          </a:xfrm>
        </p:spPr>
        <p:txBody>
          <a:bodyPr>
            <a:normAutofit fontScale="85000" lnSpcReduction="20000"/>
          </a:bodyPr>
          <a:lstStyle/>
          <a:p>
            <a:r>
              <a:rPr lang="en-US" dirty="0"/>
              <a:t>Exposure also leads to poor cephalic neural crest cell migration through the nose and </a:t>
            </a:r>
            <a:r>
              <a:rPr lang="en-US" dirty="0" err="1"/>
              <a:t>philtrum</a:t>
            </a:r>
            <a:r>
              <a:rPr lang="en-US" dirty="0"/>
              <a:t>
Under development of the forebrain
Small, wide-spaced, eyes</a:t>
            </a:r>
          </a:p>
          <a:p>
            <a:r>
              <a:rPr lang="en-US" dirty="0"/>
              <a:t>Flat </a:t>
            </a:r>
            <a:r>
              <a:rPr lang="en-US" dirty="0" err="1"/>
              <a:t>philtrum</a:t>
            </a:r>
            <a:r>
              <a:rPr lang="en-US" dirty="0"/>
              <a:t>
Thin upper lip</a:t>
            </a:r>
          </a:p>
          <a:p>
            <a:r>
              <a:rPr lang="en-US" dirty="0"/>
              <a:t>Can include cleft lip or palate</a:t>
            </a:r>
          </a:p>
          <a:p>
            <a:r>
              <a:rPr lang="en-US" dirty="0"/>
              <a:t>&lt;1% meet full facial criteria</a:t>
            </a:r>
          </a:p>
        </p:txBody>
      </p:sp>
      <p:sp>
        <p:nvSpPr>
          <p:cNvPr id="4" name="Date Placeholder 3">
            <a:extLst>
              <a:ext uri="{FF2B5EF4-FFF2-40B4-BE49-F238E27FC236}">
                <a16:creationId xmlns:a16="http://schemas.microsoft.com/office/drawing/2014/main" id="{2EB7CD44-AD68-0433-0730-9B2DD0728745}"/>
              </a:ext>
            </a:extLst>
          </p:cNvPr>
          <p:cNvSpPr>
            <a:spLocks noGrp="1"/>
          </p:cNvSpPr>
          <p:nvPr>
            <p:ph type="dt" sz="half" idx="10"/>
          </p:nvPr>
        </p:nvSpPr>
        <p:spPr/>
        <p:txBody>
          <a:bodyPr/>
          <a:lstStyle/>
          <a:p>
            <a:r>
              <a:rPr lang="en-US" dirty="0">
                <a:solidFill>
                  <a:srgbClr val="3D4149">
                    <a:lumMod val="60000"/>
                    <a:lumOff val="40000"/>
                  </a:srgbClr>
                </a:solidFill>
              </a:rPr>
              <a:t>9/30/22</a:t>
            </a:r>
          </a:p>
        </p:txBody>
      </p:sp>
      <p:sp>
        <p:nvSpPr>
          <p:cNvPr id="5" name="Footer Placeholder 4">
            <a:extLst>
              <a:ext uri="{FF2B5EF4-FFF2-40B4-BE49-F238E27FC236}">
                <a16:creationId xmlns:a16="http://schemas.microsoft.com/office/drawing/2014/main" id="{5DAB9262-DCFE-D110-F66C-60B2AEFB426F}"/>
              </a:ext>
            </a:extLst>
          </p:cNvPr>
          <p:cNvSpPr>
            <a:spLocks noGrp="1"/>
          </p:cNvSpPr>
          <p:nvPr>
            <p:ph type="ftr" sz="quarter" idx="11"/>
          </p:nvPr>
        </p:nvSpPr>
        <p:spPr/>
        <p:txBody>
          <a:bodyPr/>
          <a:lstStyle/>
          <a:p>
            <a:r>
              <a:rPr lang="en-US" dirty="0"/>
              <a:t>Sierra Community Medical Foundation</a:t>
            </a:r>
          </a:p>
        </p:txBody>
      </p:sp>
      <p:sp>
        <p:nvSpPr>
          <p:cNvPr id="6" name="Slide Number Placeholder 5">
            <a:extLst>
              <a:ext uri="{FF2B5EF4-FFF2-40B4-BE49-F238E27FC236}">
                <a16:creationId xmlns:a16="http://schemas.microsoft.com/office/drawing/2014/main" id="{DD579231-6CA2-3E4B-0C7A-1C394A2EEED6}"/>
              </a:ext>
            </a:extLst>
          </p:cNvPr>
          <p:cNvSpPr>
            <a:spLocks noGrp="1"/>
          </p:cNvSpPr>
          <p:nvPr>
            <p:ph type="sldNum" sz="quarter" idx="12"/>
          </p:nvPr>
        </p:nvSpPr>
        <p:spPr/>
        <p:txBody>
          <a:bodyPr/>
          <a:lstStyle/>
          <a:p>
            <a:fld id="{D325CB3F-26C9-44D7-A7CB-40F86C5CE4B1}" type="slidenum">
              <a:rPr lang="en-US" smtClean="0">
                <a:solidFill>
                  <a:srgbClr val="3D4149">
                    <a:lumMod val="60000"/>
                    <a:lumOff val="40000"/>
                  </a:srgbClr>
                </a:solidFill>
              </a:rPr>
              <a:pPr/>
              <a:t>9</a:t>
            </a:fld>
            <a:endParaRPr lang="en-US">
              <a:solidFill>
                <a:srgbClr val="3D4149">
                  <a:lumMod val="60000"/>
                  <a:lumOff val="40000"/>
                </a:srgbClr>
              </a:solidFill>
            </a:endParaRPr>
          </a:p>
        </p:txBody>
      </p:sp>
      <p:pic>
        <p:nvPicPr>
          <p:cNvPr id="7" name="Picture 7">
            <a:extLst>
              <a:ext uri="{FF2B5EF4-FFF2-40B4-BE49-F238E27FC236}">
                <a16:creationId xmlns:a16="http://schemas.microsoft.com/office/drawing/2014/main" id="{B20EBD1A-6114-93B4-7C1C-236E43D84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5790" y="3341588"/>
            <a:ext cx="4522143" cy="3014762"/>
          </a:xfrm>
          <a:prstGeom prst="rect">
            <a:avLst/>
          </a:prstGeom>
          <a:ln>
            <a:noFill/>
          </a:ln>
          <a:effectLst>
            <a:softEdge rad="112500"/>
          </a:effectLst>
        </p:spPr>
      </p:pic>
    </p:spTree>
    <p:extLst>
      <p:ext uri="{BB962C8B-B14F-4D97-AF65-F5344CB8AC3E}">
        <p14:creationId xmlns:p14="http://schemas.microsoft.com/office/powerpoint/2010/main" val="8994848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Sho-Template06">
      <a:dk1>
        <a:sysClr val="windowText" lastClr="000000"/>
      </a:dk1>
      <a:lt1>
        <a:sysClr val="window" lastClr="FFFFFF"/>
      </a:lt1>
      <a:dk2>
        <a:srgbClr val="3D4149"/>
      </a:dk2>
      <a:lt2>
        <a:srgbClr val="E7E6E6"/>
      </a:lt2>
      <a:accent1>
        <a:srgbClr val="403551"/>
      </a:accent1>
      <a:accent2>
        <a:srgbClr val="D0343C"/>
      </a:accent2>
      <a:accent3>
        <a:srgbClr val="F9BE75"/>
      </a:accent3>
      <a:accent4>
        <a:srgbClr val="8DB1C4"/>
      </a:accent4>
      <a:accent5>
        <a:srgbClr val="615474"/>
      </a:accent5>
      <a:accent6>
        <a:srgbClr val="E4625C"/>
      </a:accent6>
      <a:hlink>
        <a:srgbClr val="E4625C"/>
      </a:hlink>
      <a:folHlink>
        <a:srgbClr val="D0343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Sho-Template06">
      <a:dk1>
        <a:sysClr val="windowText" lastClr="000000"/>
      </a:dk1>
      <a:lt1>
        <a:sysClr val="window" lastClr="FFFFFF"/>
      </a:lt1>
      <a:dk2>
        <a:srgbClr val="3D4149"/>
      </a:dk2>
      <a:lt2>
        <a:srgbClr val="E7E6E6"/>
      </a:lt2>
      <a:accent1>
        <a:srgbClr val="403551"/>
      </a:accent1>
      <a:accent2>
        <a:srgbClr val="D0343C"/>
      </a:accent2>
      <a:accent3>
        <a:srgbClr val="F9BE75"/>
      </a:accent3>
      <a:accent4>
        <a:srgbClr val="8DB1C4"/>
      </a:accent4>
      <a:accent5>
        <a:srgbClr val="615474"/>
      </a:accent5>
      <a:accent6>
        <a:srgbClr val="E4625C"/>
      </a:accent6>
      <a:hlink>
        <a:srgbClr val="E4625C"/>
      </a:hlink>
      <a:folHlink>
        <a:srgbClr val="D0343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Sho-Template06">
      <a:dk1>
        <a:sysClr val="windowText" lastClr="000000"/>
      </a:dk1>
      <a:lt1>
        <a:sysClr val="window" lastClr="FFFFFF"/>
      </a:lt1>
      <a:dk2>
        <a:srgbClr val="3D4149"/>
      </a:dk2>
      <a:lt2>
        <a:srgbClr val="E7E6E6"/>
      </a:lt2>
      <a:accent1>
        <a:srgbClr val="403551"/>
      </a:accent1>
      <a:accent2>
        <a:srgbClr val="D0343C"/>
      </a:accent2>
      <a:accent3>
        <a:srgbClr val="F9BE75"/>
      </a:accent3>
      <a:accent4>
        <a:srgbClr val="8DB1C4"/>
      </a:accent4>
      <a:accent5>
        <a:srgbClr val="615474"/>
      </a:accent5>
      <a:accent6>
        <a:srgbClr val="E4625C"/>
      </a:accent6>
      <a:hlink>
        <a:srgbClr val="E4625C"/>
      </a:hlink>
      <a:folHlink>
        <a:srgbClr val="D0343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Sho-Template06">
      <a:dk1>
        <a:sysClr val="windowText" lastClr="000000"/>
      </a:dk1>
      <a:lt1>
        <a:sysClr val="window" lastClr="FFFFFF"/>
      </a:lt1>
      <a:dk2>
        <a:srgbClr val="3D4149"/>
      </a:dk2>
      <a:lt2>
        <a:srgbClr val="E7E6E6"/>
      </a:lt2>
      <a:accent1>
        <a:srgbClr val="403551"/>
      </a:accent1>
      <a:accent2>
        <a:srgbClr val="D0343C"/>
      </a:accent2>
      <a:accent3>
        <a:srgbClr val="F9BE75"/>
      </a:accent3>
      <a:accent4>
        <a:srgbClr val="8DB1C4"/>
      </a:accent4>
      <a:accent5>
        <a:srgbClr val="615474"/>
      </a:accent5>
      <a:accent6>
        <a:srgbClr val="E4625C"/>
      </a:accent6>
      <a:hlink>
        <a:srgbClr val="E4625C"/>
      </a:hlink>
      <a:folHlink>
        <a:srgbClr val="D0343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Custom Design">
  <a:themeElements>
    <a:clrScheme name="Sho-Template06">
      <a:dk1>
        <a:sysClr val="windowText" lastClr="000000"/>
      </a:dk1>
      <a:lt1>
        <a:sysClr val="window" lastClr="FFFFFF"/>
      </a:lt1>
      <a:dk2>
        <a:srgbClr val="3D4149"/>
      </a:dk2>
      <a:lt2>
        <a:srgbClr val="E7E6E6"/>
      </a:lt2>
      <a:accent1>
        <a:srgbClr val="403551"/>
      </a:accent1>
      <a:accent2>
        <a:srgbClr val="D0343C"/>
      </a:accent2>
      <a:accent3>
        <a:srgbClr val="F9BE75"/>
      </a:accent3>
      <a:accent4>
        <a:srgbClr val="8DB1C4"/>
      </a:accent4>
      <a:accent5>
        <a:srgbClr val="615474"/>
      </a:accent5>
      <a:accent6>
        <a:srgbClr val="E4625C"/>
      </a:accent6>
      <a:hlink>
        <a:srgbClr val="E4625C"/>
      </a:hlink>
      <a:folHlink>
        <a:srgbClr val="D0343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9_Custom Design">
  <a:themeElements>
    <a:clrScheme name="Sho-Template06">
      <a:dk1>
        <a:sysClr val="windowText" lastClr="000000"/>
      </a:dk1>
      <a:lt1>
        <a:sysClr val="window" lastClr="FFFFFF"/>
      </a:lt1>
      <a:dk2>
        <a:srgbClr val="3D4149"/>
      </a:dk2>
      <a:lt2>
        <a:srgbClr val="E7E6E6"/>
      </a:lt2>
      <a:accent1>
        <a:srgbClr val="403551"/>
      </a:accent1>
      <a:accent2>
        <a:srgbClr val="D0343C"/>
      </a:accent2>
      <a:accent3>
        <a:srgbClr val="F9BE75"/>
      </a:accent3>
      <a:accent4>
        <a:srgbClr val="8DB1C4"/>
      </a:accent4>
      <a:accent5>
        <a:srgbClr val="615474"/>
      </a:accent5>
      <a:accent6>
        <a:srgbClr val="E4625C"/>
      </a:accent6>
      <a:hlink>
        <a:srgbClr val="E4625C"/>
      </a:hlink>
      <a:folHlink>
        <a:srgbClr val="D0343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3706A88058CB47888D30B269D87FF7" ma:contentTypeVersion="13" ma:contentTypeDescription="Create a new document." ma:contentTypeScope="" ma:versionID="dda5e1658027dbe7154d09a786ea1e61">
  <xsd:schema xmlns:xsd="http://www.w3.org/2001/XMLSchema" xmlns:xs="http://www.w3.org/2001/XMLSchema" xmlns:p="http://schemas.microsoft.com/office/2006/metadata/properties" xmlns:ns3="c55b5155-3c74-43d4-abe9-1d6445d7fc7c" xmlns:ns4="6fa54ca4-6412-4cd3-89a3-e5b55ca83f88" targetNamespace="http://schemas.microsoft.com/office/2006/metadata/properties" ma:root="true" ma:fieldsID="3d35e48f7702153b98005663c4fdbabf" ns3:_="" ns4:_="">
    <xsd:import namespace="c55b5155-3c74-43d4-abe9-1d6445d7fc7c"/>
    <xsd:import namespace="6fa54ca4-6412-4cd3-89a3-e5b55ca83f8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5b5155-3c74-43d4-abe9-1d6445d7fc7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a54ca4-6412-4cd3-89a3-e5b55ca83f8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D1478E-0FF4-4D02-B00E-409F77C567E1}">
  <ds:schemaRefs>
    <ds:schemaRef ds:uri="http://schemas.microsoft.com/office/2006/metadata/contentType"/>
    <ds:schemaRef ds:uri="http://schemas.microsoft.com/office/2006/metadata/properties/metaAttributes"/>
    <ds:schemaRef ds:uri="http://www.w3.org/2000/xmlns/"/>
    <ds:schemaRef ds:uri="http://www.w3.org/2001/XMLSchema"/>
    <ds:schemaRef ds:uri="c55b5155-3c74-43d4-abe9-1d6445d7fc7c"/>
    <ds:schemaRef ds:uri="6fa54ca4-6412-4cd3-89a3-e5b55ca83f88"/>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0A75E1-D49B-44D3-90BE-E882C9629CF2}">
  <ds:schemaRefs>
    <ds:schemaRef ds:uri="http://schemas.microsoft.com/office/2006/metadata/properties"/>
    <ds:schemaRef ds:uri="http://www.w3.org/2000/xmlns/"/>
    <ds:schemaRef ds:uri="http://schemas.microsoft.com/office/infopath/2007/PartnerControls"/>
  </ds:schemaRefs>
</ds:datastoreItem>
</file>

<file path=customXml/itemProps3.xml><?xml version="1.0" encoding="utf-8"?>
<ds:datastoreItem xmlns:ds="http://schemas.openxmlformats.org/officeDocument/2006/customXml" ds:itemID="{6B777D2A-4842-4E3E-881A-DEF9443F75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526</TotalTime>
  <Words>2297</Words>
  <Application>Microsoft Macintosh PowerPoint</Application>
  <PresentationFormat>Widescreen</PresentationFormat>
  <Paragraphs>205</Paragraphs>
  <Slides>20</Slides>
  <Notes>20</Notes>
  <HiddenSlides>1</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20</vt:i4>
      </vt:variant>
    </vt:vector>
  </HeadingPairs>
  <TitlesOfParts>
    <vt:vector size="32" baseType="lpstr">
      <vt:lpstr>Arial</vt:lpstr>
      <vt:lpstr>BlinkMacSystemFont</vt:lpstr>
      <vt:lpstr>Calibri</vt:lpstr>
      <vt:lpstr>Calibri Light</vt:lpstr>
      <vt:lpstr>Gill Sans</vt:lpstr>
      <vt:lpstr>Office Theme</vt:lpstr>
      <vt:lpstr>Custom Design</vt:lpstr>
      <vt:lpstr>1_Custom Design</vt:lpstr>
      <vt:lpstr>2_Custom Design</vt:lpstr>
      <vt:lpstr>3_Custom Design</vt:lpstr>
      <vt:lpstr>8_Custom Design</vt:lpstr>
      <vt:lpstr>9_Custom Design</vt:lpstr>
      <vt:lpstr>Fetal  Alcohol Spectrum  Disorder</vt:lpstr>
      <vt:lpstr>FASD is rare, right?</vt:lpstr>
      <vt:lpstr>Not rare at all</vt:lpstr>
      <vt:lpstr>16-24 year old women</vt:lpstr>
      <vt:lpstr>Often the damage is already done</vt:lpstr>
      <vt:lpstr>What does it the alcohol do?</vt:lpstr>
      <vt:lpstr>Teratogenicity</vt:lpstr>
      <vt:lpstr>The FASD brain</vt:lpstr>
      <vt:lpstr>Teratogenicity (continued)</vt:lpstr>
      <vt:lpstr>So, what are these kids like?</vt:lpstr>
      <vt:lpstr>Effects of prenatal alcohol exposure</vt:lpstr>
      <vt:lpstr>Effects (continued)</vt:lpstr>
      <vt:lpstr>Effects (continued 2)</vt:lpstr>
      <vt:lpstr>What can we do to help?</vt:lpstr>
      <vt:lpstr>Accommodate them!</vt:lpstr>
      <vt:lpstr>Accommodation (2)</vt:lpstr>
      <vt:lpstr>What else works?</vt:lpstr>
      <vt:lpstr>Meds are a last result</vt:lpstr>
      <vt:lpstr>Other prenatal exposures</vt:lpstr>
      <vt:lpstr>Keep it in mind, so you know how to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Adverse Childhood Events</dc:title>
  <dc:creator>Corp, Craig C. M.D.</dc:creator>
  <cp:lastModifiedBy>Craig Corp</cp:lastModifiedBy>
  <cp:revision>29</cp:revision>
  <cp:lastPrinted>2022-09-27T03:11:41Z</cp:lastPrinted>
  <dcterms:created xsi:type="dcterms:W3CDTF">2021-02-25T18:03:59Z</dcterms:created>
  <dcterms:modified xsi:type="dcterms:W3CDTF">2022-09-27T03:50:44Z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0x010100EC3706A88058CB47888D30B269D87FF7</vt:lpwstr>
  </property>
</Properties>
</file>